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264" r:id="rId14"/>
    <p:sldId id="335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37" r:id="rId39"/>
    <p:sldId id="318" r:id="rId40"/>
    <p:sldId id="319" r:id="rId41"/>
    <p:sldId id="321" r:id="rId42"/>
    <p:sldId id="338" r:id="rId43"/>
    <p:sldId id="339" r:id="rId44"/>
    <p:sldId id="342" r:id="rId45"/>
    <p:sldId id="288" r:id="rId46"/>
    <p:sldId id="289" r:id="rId47"/>
    <p:sldId id="320" r:id="rId48"/>
    <p:sldId id="274" r:id="rId49"/>
    <p:sldId id="343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11" d="100"/>
          <a:sy n="111" d="100"/>
        </p:scale>
        <p:origin x="1437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9F38F-2ED2-4485-9B26-6B2E1A2B60EC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A41CC9F2-195B-4A4C-A610-B563EF4833D3}">
      <dgm:prSet phldrT="[Testo]" custT="1"/>
      <dgm:spPr/>
      <dgm:t>
        <a:bodyPr/>
        <a:lstStyle/>
        <a:p>
          <a:r>
            <a:rPr lang="it-IT" sz="1600" b="0" dirty="0" err="1">
              <a:latin typeface="Abadi" panose="020B0604020104020204" pitchFamily="34" charset="0"/>
            </a:rPr>
            <a:t>SpaceX</a:t>
          </a:r>
          <a:r>
            <a:rPr lang="it-IT" sz="1600" b="0" dirty="0">
              <a:latin typeface="Abadi" panose="020B0604020104020204" pitchFamily="34" charset="0"/>
            </a:rPr>
            <a:t> API Calls</a:t>
          </a:r>
        </a:p>
      </dgm:t>
    </dgm:pt>
    <dgm:pt modelId="{60C27E85-45E4-4F4F-8356-A64A18037846}" type="parTrans" cxnId="{0F6214E3-810E-4DCE-BB5E-D274D5F4427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D31CB8B-299F-41B4-A970-BAC46A71013A}" type="sibTrans" cxnId="{0F6214E3-810E-4DCE-BB5E-D274D5F44273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7EA1A12-AC17-421D-8440-85B3BC3EF55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Initiate GET request to SpaceX API for launch data.</a:t>
          </a:r>
          <a:endParaRPr lang="it-IT" sz="1600" b="0" dirty="0">
            <a:latin typeface="Abadi" panose="020B0604020104020204" pitchFamily="34" charset="0"/>
          </a:endParaRPr>
        </a:p>
      </dgm:t>
    </dgm:pt>
    <dgm:pt modelId="{6E9E2F84-563A-47DE-B205-DA391EBEDF35}" type="par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5308940-C958-4204-B042-A6E8432F7D99}" type="sib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CB746C2-6965-4ED1-B9D9-83B8E8A4D056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Filter for Falcon 9 </a:t>
          </a:r>
          <a:r>
            <a:rPr lang="it-IT" sz="1600" b="0" i="0" dirty="0" err="1">
              <a:latin typeface="Abadi" panose="020B0604020104020204" pitchFamily="34" charset="0"/>
            </a:rPr>
            <a:t>Launches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DF16A9AF-67D6-4F15-884F-9557B9E12FD6}" type="parTrans" cxnId="{280D6780-D393-46C5-98F6-D62F95CF6AC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E93860-0EE0-4868-B139-787F7F360528}" type="sibTrans" cxnId="{280D6780-D393-46C5-98F6-D62F95CF6AC8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90BC751-3319-4A58-AACC-4431C6FAAAAE}">
      <dgm:prSet phldrT="[Testo]" custT="1"/>
      <dgm:spPr/>
      <dgm:t>
        <a:bodyPr/>
        <a:lstStyle/>
        <a:p>
          <a:r>
            <a:rPr lang="en-US" sz="1600" b="0" i="0" dirty="0">
              <a:latin typeface="Abadi" panose="020B0604020104020204" pitchFamily="34" charset="0"/>
            </a:rPr>
            <a:t>Parse and filter the </a:t>
          </a:r>
          <a:r>
            <a:rPr lang="en-US" sz="1600" b="0" i="0" dirty="0" err="1">
              <a:latin typeface="Abadi" panose="020B0604020104020204" pitchFamily="34" charset="0"/>
            </a:rPr>
            <a:t>DataFrame</a:t>
          </a:r>
          <a:r>
            <a:rPr lang="en-US" sz="1600" b="0" i="0" dirty="0">
              <a:latin typeface="Abadi" panose="020B0604020104020204" pitchFamily="34" charset="0"/>
            </a:rPr>
            <a:t> to include only </a:t>
          </a:r>
          <a:r>
            <a:rPr lang="en-US" sz="1600" b="0" i="1" dirty="0">
              <a:latin typeface="Abadi" panose="020B0604020104020204" pitchFamily="34" charset="0"/>
            </a:rPr>
            <a:t>Falcon 9</a:t>
          </a:r>
          <a:r>
            <a:rPr lang="en-US" sz="1600" b="0" i="0" dirty="0">
              <a:latin typeface="Abadi" panose="020B0604020104020204" pitchFamily="34" charset="0"/>
            </a:rPr>
            <a:t> launches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4A320B34-8020-416F-9545-F23875FA13CB}" type="par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E68D223-96BA-4378-A2DC-B490B864581F}" type="sib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41F9F53-53EE-45D0-B9A2-03D37B6346DC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Handling </a:t>
          </a:r>
          <a:r>
            <a:rPr lang="it-IT" sz="1600" b="0" i="0" dirty="0" err="1">
              <a:latin typeface="Abadi" panose="020B0604020104020204" pitchFamily="34" charset="0"/>
            </a:rPr>
            <a:t>Missing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Values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E2FF0C2-2974-45F6-A189-93E8DD598311}" type="par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31D0F107-56A5-42B7-B208-F0DE378E9130}" type="sib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6B22062-86F2-47FB-A607-A9ED75AC377A}">
      <dgm:prSet phldrT="[Testo]" custT="1"/>
      <dgm:spPr/>
      <dgm:t>
        <a:bodyPr/>
        <a:lstStyle/>
        <a:p>
          <a:r>
            <a:rPr lang="it-IT" sz="1600" b="0" i="0" dirty="0" err="1">
              <a:latin typeface="Abadi" panose="020B0604020104020204" pitchFamily="34" charset="0"/>
            </a:rPr>
            <a:t>Calculate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mean</a:t>
          </a:r>
          <a:r>
            <a:rPr lang="it-IT" sz="1600" b="0" i="0" dirty="0">
              <a:latin typeface="Abadi" panose="020B0604020104020204" pitchFamily="34" charset="0"/>
            </a:rPr>
            <a:t> for </a:t>
          </a:r>
          <a:r>
            <a:rPr lang="it-IT" sz="1600" b="0" i="1" dirty="0" err="1">
              <a:latin typeface="Abadi" panose="020B0604020104020204" pitchFamily="34" charset="0"/>
            </a:rPr>
            <a:t>PayloadMass</a:t>
          </a:r>
          <a:endParaRPr lang="it-IT" sz="1600" b="0" i="1" dirty="0">
            <a:latin typeface="Abadi" panose="020B0604020104020204" pitchFamily="34" charset="0"/>
          </a:endParaRPr>
        </a:p>
      </dgm:t>
    </dgm:pt>
    <dgm:pt modelId="{0BDF0121-EC09-4BC1-AC9E-ACC659F7E961}" type="par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605D396-33DA-4AD0-B86B-E6637F33D5A4}" type="sib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8409EE8-C38F-4AEA-94C3-36ED05A06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Distinct API calls for targeted data extraction, like </a:t>
          </a:r>
          <a:r>
            <a:rPr lang="en-US" sz="1600" b="0" i="1" dirty="0">
              <a:latin typeface="Abadi" panose="020B0604020104020204" pitchFamily="34" charset="0"/>
            </a:rPr>
            <a:t>booster names</a:t>
          </a:r>
          <a:r>
            <a:rPr lang="en-US" sz="1600" b="0" i="0" dirty="0">
              <a:latin typeface="Abadi" panose="020B0604020104020204" pitchFamily="34" charset="0"/>
            </a:rPr>
            <a:t>, </a:t>
          </a:r>
          <a:r>
            <a:rPr lang="en-US" sz="1600" b="0" i="1" dirty="0">
              <a:latin typeface="Abadi" panose="020B0604020104020204" pitchFamily="34" charset="0"/>
            </a:rPr>
            <a:t>launch site </a:t>
          </a:r>
          <a:r>
            <a:rPr lang="en-US" sz="1600" b="0" i="0" dirty="0">
              <a:latin typeface="Abadi" panose="020B0604020104020204" pitchFamily="34" charset="0"/>
            </a:rPr>
            <a:t>details, </a:t>
          </a:r>
          <a:r>
            <a:rPr lang="en-US" sz="1600" b="0" i="1" dirty="0">
              <a:latin typeface="Abadi" panose="020B0604020104020204" pitchFamily="34" charset="0"/>
            </a:rPr>
            <a:t>payload</a:t>
          </a:r>
          <a:r>
            <a:rPr lang="en-US" sz="1600" b="0" i="0" dirty="0">
              <a:latin typeface="Abadi" panose="020B0604020104020204" pitchFamily="34" charset="0"/>
            </a:rPr>
            <a:t> information and </a:t>
          </a:r>
          <a:r>
            <a:rPr lang="en-US" sz="1600" b="0" i="1" dirty="0">
              <a:latin typeface="Abadi" panose="020B0604020104020204" pitchFamily="34" charset="0"/>
            </a:rPr>
            <a:t>core landing </a:t>
          </a:r>
          <a:r>
            <a:rPr lang="en-US" sz="1600" b="0" i="0" dirty="0">
              <a:latin typeface="Abadi" panose="020B0604020104020204" pitchFamily="34" charset="0"/>
            </a:rPr>
            <a:t>specifics</a:t>
          </a:r>
        </a:p>
      </dgm:t>
    </dgm:pt>
    <dgm:pt modelId="{351FE438-D2B7-4646-B6A4-C92500A6E255}" type="par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3EEA5C6-87E1-41F7-A9DA-3E9F3FFD63E0}" type="sib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D6C4B45-90DA-47DC-B13E-3144D961FA32}">
      <dgm:prSet phldrT="[Testo]" custT="1"/>
      <dgm:spPr/>
      <dgm:t>
        <a:bodyPr/>
        <a:lstStyle/>
        <a:p>
          <a:r>
            <a:rPr lang="it-IT" sz="1600" b="0" dirty="0" err="1">
              <a:latin typeface="Abadi" panose="020B0604020104020204" pitchFamily="34" charset="0"/>
            </a:rPr>
            <a:t>Replace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NaN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values</a:t>
          </a:r>
          <a:r>
            <a:rPr lang="it-IT" sz="1600" b="0" dirty="0">
              <a:latin typeface="Abadi" panose="020B0604020104020204" pitchFamily="34" charset="0"/>
            </a:rPr>
            <a:t> with </a:t>
          </a:r>
          <a:r>
            <a:rPr lang="it-IT" sz="1600" b="0" dirty="0" err="1">
              <a:latin typeface="Abadi" panose="020B0604020104020204" pitchFamily="34" charset="0"/>
            </a:rPr>
            <a:t>calculated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mean</a:t>
          </a:r>
          <a:endParaRPr lang="it-IT" sz="1600" b="0" dirty="0">
            <a:latin typeface="Abadi" panose="020B0604020104020204" pitchFamily="34" charset="0"/>
          </a:endParaRPr>
        </a:p>
      </dgm:t>
    </dgm:pt>
    <dgm:pt modelId="{8ECC82B9-4F26-4F99-A09A-B0F76C71EE97}" type="par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2743F8-89A7-4A57-B641-E4F61CD3B4DD}" type="sib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981C5B9-03F1-440F-BF5A-A289C912F98D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Export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</a:t>
          </a:r>
        </a:p>
      </dgm:t>
    </dgm:pt>
    <dgm:pt modelId="{4AF93AA3-CCBC-4B59-A77B-45D62A586DD7}" type="parTrans" cxnId="{1B81192E-FE2A-463A-91DA-72E4C573EA4F}">
      <dgm:prSet/>
      <dgm:spPr/>
      <dgm:t>
        <a:bodyPr/>
        <a:lstStyle/>
        <a:p>
          <a:endParaRPr lang="it-IT" b="0"/>
        </a:p>
      </dgm:t>
    </dgm:pt>
    <dgm:pt modelId="{A72C15AB-0AA5-4930-AFC9-136800542895}" type="sibTrans" cxnId="{1B81192E-FE2A-463A-91DA-72E4C573EA4F}">
      <dgm:prSet/>
      <dgm:spPr/>
      <dgm:t>
        <a:bodyPr/>
        <a:lstStyle/>
        <a:p>
          <a:endParaRPr lang="it-IT" b="0"/>
        </a:p>
      </dgm:t>
    </dgm:pt>
    <dgm:pt modelId="{AFE6EAC7-CF9E-4F2D-B319-B8E632C550F5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Save the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dataset to CSV</a:t>
          </a:r>
        </a:p>
      </dgm:t>
    </dgm:pt>
    <dgm:pt modelId="{77CDE89A-77AC-4564-BEB8-73D2FD1756A8}" type="parTrans" cxnId="{5DA6B3B7-4EC8-4231-B359-D4E58F0B18AF}">
      <dgm:prSet/>
      <dgm:spPr/>
      <dgm:t>
        <a:bodyPr/>
        <a:lstStyle/>
        <a:p>
          <a:endParaRPr lang="it-IT" b="0"/>
        </a:p>
      </dgm:t>
    </dgm:pt>
    <dgm:pt modelId="{81C8DCFD-85A1-4CBB-9C9B-53485335E09C}" type="sibTrans" cxnId="{5DA6B3B7-4EC8-4231-B359-D4E58F0B18AF}">
      <dgm:prSet/>
      <dgm:spPr/>
      <dgm:t>
        <a:bodyPr/>
        <a:lstStyle/>
        <a:p>
          <a:endParaRPr lang="it-IT" b="0"/>
        </a:p>
      </dgm:t>
    </dgm:pt>
    <dgm:pt modelId="{56E754EE-A849-4267-9D7B-E52CD966A978}" type="pres">
      <dgm:prSet presAssocID="{75A9F38F-2ED2-4485-9B26-6B2E1A2B60EC}" presName="linearFlow" presStyleCnt="0">
        <dgm:presLayoutVars>
          <dgm:dir/>
          <dgm:animLvl val="lvl"/>
          <dgm:resizeHandles val="exact"/>
        </dgm:presLayoutVars>
      </dgm:prSet>
      <dgm:spPr/>
    </dgm:pt>
    <dgm:pt modelId="{5FD31DBD-9FA1-440C-B77D-7EE870B83988}" type="pres">
      <dgm:prSet presAssocID="{A41CC9F2-195B-4A4C-A610-B563EF4833D3}" presName="composite" presStyleCnt="0"/>
      <dgm:spPr/>
    </dgm:pt>
    <dgm:pt modelId="{DB719A54-29E3-486E-8CF2-0E22B6E341C8}" type="pres">
      <dgm:prSet presAssocID="{A41CC9F2-195B-4A4C-A610-B563EF4833D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DCF2F3-5993-40BB-BD43-ADE11C4310CC}" type="pres">
      <dgm:prSet presAssocID="{A41CC9F2-195B-4A4C-A610-B563EF4833D3}" presName="parSh" presStyleLbl="node1" presStyleIdx="0" presStyleCnt="4"/>
      <dgm:spPr/>
    </dgm:pt>
    <dgm:pt modelId="{A7DE4443-C511-4676-BEF0-921B1E6C7184}" type="pres">
      <dgm:prSet presAssocID="{A41CC9F2-195B-4A4C-A610-B563EF4833D3}" presName="desTx" presStyleLbl="fgAcc1" presStyleIdx="0" presStyleCnt="4" custScaleX="116704">
        <dgm:presLayoutVars>
          <dgm:bulletEnabled val="1"/>
        </dgm:presLayoutVars>
      </dgm:prSet>
      <dgm:spPr/>
    </dgm:pt>
    <dgm:pt modelId="{6DAB3082-7CAF-459C-BD5D-E157BA75354D}" type="pres">
      <dgm:prSet presAssocID="{DD31CB8B-299F-41B4-A970-BAC46A71013A}" presName="sibTrans" presStyleLbl="sibTrans2D1" presStyleIdx="0" presStyleCnt="3"/>
      <dgm:spPr/>
    </dgm:pt>
    <dgm:pt modelId="{3B6199F2-A074-470C-9A93-FA8FF0C9B6AD}" type="pres">
      <dgm:prSet presAssocID="{DD31CB8B-299F-41B4-A970-BAC46A71013A}" presName="connTx" presStyleLbl="sibTrans2D1" presStyleIdx="0" presStyleCnt="3"/>
      <dgm:spPr/>
    </dgm:pt>
    <dgm:pt modelId="{F9A47CDE-CA50-487F-914C-65F016138001}" type="pres">
      <dgm:prSet presAssocID="{BCB746C2-6965-4ED1-B9D9-83B8E8A4D056}" presName="composite" presStyleCnt="0"/>
      <dgm:spPr/>
    </dgm:pt>
    <dgm:pt modelId="{4C408747-F4E0-4978-B057-9554B08D3500}" type="pres">
      <dgm:prSet presAssocID="{BCB746C2-6965-4ED1-B9D9-83B8E8A4D0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DD628C-B97E-497F-B61A-CB208D0F6C2A}" type="pres">
      <dgm:prSet presAssocID="{BCB746C2-6965-4ED1-B9D9-83B8E8A4D056}" presName="parSh" presStyleLbl="node1" presStyleIdx="1" presStyleCnt="4"/>
      <dgm:spPr/>
    </dgm:pt>
    <dgm:pt modelId="{CE7D4795-3FDA-4FCE-9E86-18294C7738C2}" type="pres">
      <dgm:prSet presAssocID="{BCB746C2-6965-4ED1-B9D9-83B8E8A4D056}" presName="desTx" presStyleLbl="fgAcc1" presStyleIdx="1" presStyleCnt="4" custScaleX="116704">
        <dgm:presLayoutVars>
          <dgm:bulletEnabled val="1"/>
        </dgm:presLayoutVars>
      </dgm:prSet>
      <dgm:spPr/>
    </dgm:pt>
    <dgm:pt modelId="{047D28F0-8B07-46DA-BABB-104E05345A39}" type="pres">
      <dgm:prSet presAssocID="{DBE93860-0EE0-4868-B139-787F7F360528}" presName="sibTrans" presStyleLbl="sibTrans2D1" presStyleIdx="1" presStyleCnt="3"/>
      <dgm:spPr/>
    </dgm:pt>
    <dgm:pt modelId="{17550FFD-AE8C-49C8-BA51-207CE2E00F32}" type="pres">
      <dgm:prSet presAssocID="{DBE93860-0EE0-4868-B139-787F7F360528}" presName="connTx" presStyleLbl="sibTrans2D1" presStyleIdx="1" presStyleCnt="3"/>
      <dgm:spPr/>
    </dgm:pt>
    <dgm:pt modelId="{B52F1014-C761-49FD-B29C-EC3EA454E498}" type="pres">
      <dgm:prSet presAssocID="{A41F9F53-53EE-45D0-B9A2-03D37B6346DC}" presName="composite" presStyleCnt="0"/>
      <dgm:spPr/>
    </dgm:pt>
    <dgm:pt modelId="{DB89B9A5-C6C0-4556-8B28-849BA617E095}" type="pres">
      <dgm:prSet presAssocID="{A41F9F53-53EE-45D0-B9A2-03D37B6346DC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94EF47-3B07-48AF-BFDB-D40CC7D1AAD3}" type="pres">
      <dgm:prSet presAssocID="{A41F9F53-53EE-45D0-B9A2-03D37B6346DC}" presName="parSh" presStyleLbl="node1" presStyleIdx="2" presStyleCnt="4"/>
      <dgm:spPr/>
    </dgm:pt>
    <dgm:pt modelId="{6FAAB30A-76CA-4C9A-8DDC-B02FE58FF212}" type="pres">
      <dgm:prSet presAssocID="{A41F9F53-53EE-45D0-B9A2-03D37B6346DC}" presName="desTx" presStyleLbl="fgAcc1" presStyleIdx="2" presStyleCnt="4" custScaleX="116704">
        <dgm:presLayoutVars>
          <dgm:bulletEnabled val="1"/>
        </dgm:presLayoutVars>
      </dgm:prSet>
      <dgm:spPr/>
    </dgm:pt>
    <dgm:pt modelId="{784A09F5-DC0E-4FF6-AC04-B154D838BF96}" type="pres">
      <dgm:prSet presAssocID="{31D0F107-56A5-42B7-B208-F0DE378E9130}" presName="sibTrans" presStyleLbl="sibTrans2D1" presStyleIdx="2" presStyleCnt="3"/>
      <dgm:spPr/>
    </dgm:pt>
    <dgm:pt modelId="{62F70FD0-1E1B-4C0D-B803-4B026B033B0F}" type="pres">
      <dgm:prSet presAssocID="{31D0F107-56A5-42B7-B208-F0DE378E9130}" presName="connTx" presStyleLbl="sibTrans2D1" presStyleIdx="2" presStyleCnt="3"/>
      <dgm:spPr/>
    </dgm:pt>
    <dgm:pt modelId="{3683F7E2-A8FB-4910-9D8F-20E7F5694029}" type="pres">
      <dgm:prSet presAssocID="{E981C5B9-03F1-440F-BF5A-A289C912F98D}" presName="composite" presStyleCnt="0"/>
      <dgm:spPr/>
    </dgm:pt>
    <dgm:pt modelId="{BE021460-B350-4486-A826-112BA9C73A06}" type="pres">
      <dgm:prSet presAssocID="{E981C5B9-03F1-440F-BF5A-A289C912F98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A4D5C29-8A8B-406D-B390-76CD9CFEA3C1}" type="pres">
      <dgm:prSet presAssocID="{E981C5B9-03F1-440F-BF5A-A289C912F98D}" presName="parSh" presStyleLbl="node1" presStyleIdx="3" presStyleCnt="4"/>
      <dgm:spPr/>
    </dgm:pt>
    <dgm:pt modelId="{49A160B2-FCA9-467E-BA61-D7F551F27404}" type="pres">
      <dgm:prSet presAssocID="{E981C5B9-03F1-440F-BF5A-A289C912F98D}" presName="desTx" presStyleLbl="fgAcc1" presStyleIdx="3" presStyleCnt="4" custScaleX="116704">
        <dgm:presLayoutVars>
          <dgm:bulletEnabled val="1"/>
        </dgm:presLayoutVars>
      </dgm:prSet>
      <dgm:spPr/>
    </dgm:pt>
  </dgm:ptLst>
  <dgm:cxnLst>
    <dgm:cxn modelId="{980A9004-5156-4A20-8859-8B15EC5AD03E}" type="presOf" srcId="{A41CC9F2-195B-4A4C-A610-B563EF4833D3}" destId="{DB719A54-29E3-486E-8CF2-0E22B6E341C8}" srcOrd="0" destOrd="0" presId="urn:microsoft.com/office/officeart/2005/8/layout/process3"/>
    <dgm:cxn modelId="{B4049E13-02C2-4B56-8EDD-42EDACD77864}" srcId="{A41CC9F2-195B-4A4C-A610-B563EF4833D3}" destId="{F7EA1A12-AC17-421D-8440-85B3BC3EF553}" srcOrd="0" destOrd="0" parTransId="{6E9E2F84-563A-47DE-B205-DA391EBEDF35}" sibTransId="{45308940-C958-4204-B042-A6E8432F7D99}"/>
    <dgm:cxn modelId="{0A605E1A-A098-4C50-8F0C-24EC40E1CAE7}" type="presOf" srcId="{A41F9F53-53EE-45D0-B9A2-03D37B6346DC}" destId="{DB89B9A5-C6C0-4556-8B28-849BA617E095}" srcOrd="0" destOrd="0" presId="urn:microsoft.com/office/officeart/2005/8/layout/process3"/>
    <dgm:cxn modelId="{7D7F5E25-D621-48D4-A40B-C26455422304}" srcId="{BCB746C2-6965-4ED1-B9D9-83B8E8A4D056}" destId="{F90BC751-3319-4A58-AACC-4431C6FAAAAE}" srcOrd="0" destOrd="0" parTransId="{4A320B34-8020-416F-9545-F23875FA13CB}" sibTransId="{AE68D223-96BA-4378-A2DC-B490B864581F}"/>
    <dgm:cxn modelId="{886F4829-2104-44A5-81ED-B3D3A527CB13}" type="presOf" srcId="{08409EE8-C38F-4AEA-94C3-36ED05A06A83}" destId="{A7DE4443-C511-4676-BEF0-921B1E6C7184}" srcOrd="0" destOrd="1" presId="urn:microsoft.com/office/officeart/2005/8/layout/process3"/>
    <dgm:cxn modelId="{1B81192E-FE2A-463A-91DA-72E4C573EA4F}" srcId="{75A9F38F-2ED2-4485-9B26-6B2E1A2B60EC}" destId="{E981C5B9-03F1-440F-BF5A-A289C912F98D}" srcOrd="3" destOrd="0" parTransId="{4AF93AA3-CCBC-4B59-A77B-45D62A586DD7}" sibTransId="{A72C15AB-0AA5-4930-AFC9-136800542895}"/>
    <dgm:cxn modelId="{C3FD3331-A110-47EE-B94E-9385BD209E08}" type="presOf" srcId="{31D0F107-56A5-42B7-B208-F0DE378E9130}" destId="{784A09F5-DC0E-4FF6-AC04-B154D838BF96}" srcOrd="0" destOrd="0" presId="urn:microsoft.com/office/officeart/2005/8/layout/process3"/>
    <dgm:cxn modelId="{5AB58131-8673-4F8A-80F8-84ECC19C0A1A}" type="presOf" srcId="{DBE93860-0EE0-4868-B139-787F7F360528}" destId="{047D28F0-8B07-46DA-BABB-104E05345A39}" srcOrd="0" destOrd="0" presId="urn:microsoft.com/office/officeart/2005/8/layout/process3"/>
    <dgm:cxn modelId="{EAB7F83E-63ED-4DFC-91D4-2EE82DB37E35}" type="presOf" srcId="{E981C5B9-03F1-440F-BF5A-A289C912F98D}" destId="{BE021460-B350-4486-A826-112BA9C73A06}" srcOrd="0" destOrd="0" presId="urn:microsoft.com/office/officeart/2005/8/layout/process3"/>
    <dgm:cxn modelId="{D2A2DB3F-1B72-411D-87D8-FE217CFEE362}" type="presOf" srcId="{BCB746C2-6965-4ED1-B9D9-83B8E8A4D056}" destId="{30DD628C-B97E-497F-B61A-CB208D0F6C2A}" srcOrd="1" destOrd="0" presId="urn:microsoft.com/office/officeart/2005/8/layout/process3"/>
    <dgm:cxn modelId="{F21AB744-9659-4C39-A1E0-24863FB600B8}" type="presOf" srcId="{86B22062-86F2-47FB-A607-A9ED75AC377A}" destId="{6FAAB30A-76CA-4C9A-8DDC-B02FE58FF212}" srcOrd="0" destOrd="0" presId="urn:microsoft.com/office/officeart/2005/8/layout/process3"/>
    <dgm:cxn modelId="{B3C55C6B-9945-4DB9-80E7-DEB121FE95D8}" type="presOf" srcId="{75A9F38F-2ED2-4485-9B26-6B2E1A2B60EC}" destId="{56E754EE-A849-4267-9D7B-E52CD966A978}" srcOrd="0" destOrd="0" presId="urn:microsoft.com/office/officeart/2005/8/layout/process3"/>
    <dgm:cxn modelId="{89FC774E-D5B1-4D86-8473-BBF9FAAA205A}" type="presOf" srcId="{E981C5B9-03F1-440F-BF5A-A289C912F98D}" destId="{1A4D5C29-8A8B-406D-B390-76CD9CFEA3C1}" srcOrd="1" destOrd="0" presId="urn:microsoft.com/office/officeart/2005/8/layout/process3"/>
    <dgm:cxn modelId="{E7435375-94D7-41B9-B5E0-835A6843C718}" srcId="{A41F9F53-53EE-45D0-B9A2-03D37B6346DC}" destId="{86B22062-86F2-47FB-A607-A9ED75AC377A}" srcOrd="0" destOrd="0" parTransId="{0BDF0121-EC09-4BC1-AC9E-ACC659F7E961}" sibTransId="{1605D396-33DA-4AD0-B86B-E6637F33D5A4}"/>
    <dgm:cxn modelId="{5621167D-687D-4A2D-8B8F-7F3584E5944E}" type="presOf" srcId="{BD6C4B45-90DA-47DC-B13E-3144D961FA32}" destId="{6FAAB30A-76CA-4C9A-8DDC-B02FE58FF212}" srcOrd="0" destOrd="1" presId="urn:microsoft.com/office/officeart/2005/8/layout/process3"/>
    <dgm:cxn modelId="{DD5F057F-B4B1-4CB9-A078-93E4E778341E}" type="presOf" srcId="{DD31CB8B-299F-41B4-A970-BAC46A71013A}" destId="{3B6199F2-A074-470C-9A93-FA8FF0C9B6AD}" srcOrd="1" destOrd="0" presId="urn:microsoft.com/office/officeart/2005/8/layout/process3"/>
    <dgm:cxn modelId="{280D6780-D393-46C5-98F6-D62F95CF6AC8}" srcId="{75A9F38F-2ED2-4485-9B26-6B2E1A2B60EC}" destId="{BCB746C2-6965-4ED1-B9D9-83B8E8A4D056}" srcOrd="1" destOrd="0" parTransId="{DF16A9AF-67D6-4F15-884F-9557B9E12FD6}" sibTransId="{DBE93860-0EE0-4868-B139-787F7F360528}"/>
    <dgm:cxn modelId="{0519E88E-F71B-4363-A7F8-56396F5A974A}" type="presOf" srcId="{AFE6EAC7-CF9E-4F2D-B319-B8E632C550F5}" destId="{49A160B2-FCA9-467E-BA61-D7F551F27404}" srcOrd="0" destOrd="0" presId="urn:microsoft.com/office/officeart/2005/8/layout/process3"/>
    <dgm:cxn modelId="{D2107494-412B-4D15-9D3C-F28401DDEC0D}" type="presOf" srcId="{F90BC751-3319-4A58-AACC-4431C6FAAAAE}" destId="{CE7D4795-3FDA-4FCE-9E86-18294C7738C2}" srcOrd="0" destOrd="0" presId="urn:microsoft.com/office/officeart/2005/8/layout/process3"/>
    <dgm:cxn modelId="{F4DBB494-F0DE-4DE6-A73C-E72216426941}" type="presOf" srcId="{31D0F107-56A5-42B7-B208-F0DE378E9130}" destId="{62F70FD0-1E1B-4C0D-B803-4B026B033B0F}" srcOrd="1" destOrd="0" presId="urn:microsoft.com/office/officeart/2005/8/layout/process3"/>
    <dgm:cxn modelId="{EFB151A4-AD10-4257-9001-E434260D3A5B}" srcId="{75A9F38F-2ED2-4485-9B26-6B2E1A2B60EC}" destId="{A41F9F53-53EE-45D0-B9A2-03D37B6346DC}" srcOrd="2" destOrd="0" parTransId="{0E2FF0C2-2974-45F6-A189-93E8DD598311}" sibTransId="{31D0F107-56A5-42B7-B208-F0DE378E9130}"/>
    <dgm:cxn modelId="{67F9B1AF-F98B-4453-8172-65CB880119EF}" srcId="{A41CC9F2-195B-4A4C-A610-B563EF4833D3}" destId="{08409EE8-C38F-4AEA-94C3-36ED05A06A83}" srcOrd="1" destOrd="0" parTransId="{351FE438-D2B7-4646-B6A4-C92500A6E255}" sibTransId="{73EEA5C6-87E1-41F7-A9DA-3E9F3FFD63E0}"/>
    <dgm:cxn modelId="{5DA6B3B7-4EC8-4231-B359-D4E58F0B18AF}" srcId="{E981C5B9-03F1-440F-BF5A-A289C912F98D}" destId="{AFE6EAC7-CF9E-4F2D-B319-B8E632C550F5}" srcOrd="0" destOrd="0" parTransId="{77CDE89A-77AC-4564-BEB8-73D2FD1756A8}" sibTransId="{81C8DCFD-85A1-4CBB-9C9B-53485335E09C}"/>
    <dgm:cxn modelId="{B065FEBC-ECF1-489C-A635-59A70409BD39}" type="presOf" srcId="{DD31CB8B-299F-41B4-A970-BAC46A71013A}" destId="{6DAB3082-7CAF-459C-BD5D-E157BA75354D}" srcOrd="0" destOrd="0" presId="urn:microsoft.com/office/officeart/2005/8/layout/process3"/>
    <dgm:cxn modelId="{02E515C4-19CE-4662-9158-DE7874CF71AA}" type="presOf" srcId="{BCB746C2-6965-4ED1-B9D9-83B8E8A4D056}" destId="{4C408747-F4E0-4978-B057-9554B08D3500}" srcOrd="0" destOrd="0" presId="urn:microsoft.com/office/officeart/2005/8/layout/process3"/>
    <dgm:cxn modelId="{1C8E47CC-0136-4FE9-BBC5-8C088C52C184}" type="presOf" srcId="{DBE93860-0EE0-4868-B139-787F7F360528}" destId="{17550FFD-AE8C-49C8-BA51-207CE2E00F32}" srcOrd="1" destOrd="0" presId="urn:microsoft.com/office/officeart/2005/8/layout/process3"/>
    <dgm:cxn modelId="{6E2AE8CF-C86B-41B3-BD54-51546048CA14}" type="presOf" srcId="{A41CC9F2-195B-4A4C-A610-B563EF4833D3}" destId="{9ADCF2F3-5993-40BB-BD43-ADE11C4310CC}" srcOrd="1" destOrd="0" presId="urn:microsoft.com/office/officeart/2005/8/layout/process3"/>
    <dgm:cxn modelId="{FAD4C3DB-18DC-40AE-AAA9-D5F652EE08BE}" srcId="{A41F9F53-53EE-45D0-B9A2-03D37B6346DC}" destId="{BD6C4B45-90DA-47DC-B13E-3144D961FA32}" srcOrd="1" destOrd="0" parTransId="{8ECC82B9-4F26-4F99-A09A-B0F76C71EE97}" sibTransId="{DB2743F8-89A7-4A57-B641-E4F61CD3B4DD}"/>
    <dgm:cxn modelId="{5F881BDE-C7E9-40D8-94E9-37F4DABB371E}" type="presOf" srcId="{F7EA1A12-AC17-421D-8440-85B3BC3EF553}" destId="{A7DE4443-C511-4676-BEF0-921B1E6C7184}" srcOrd="0" destOrd="0" presId="urn:microsoft.com/office/officeart/2005/8/layout/process3"/>
    <dgm:cxn modelId="{0F6214E3-810E-4DCE-BB5E-D274D5F44273}" srcId="{75A9F38F-2ED2-4485-9B26-6B2E1A2B60EC}" destId="{A41CC9F2-195B-4A4C-A610-B563EF4833D3}" srcOrd="0" destOrd="0" parTransId="{60C27E85-45E4-4F4F-8356-A64A18037846}" sibTransId="{DD31CB8B-299F-41B4-A970-BAC46A71013A}"/>
    <dgm:cxn modelId="{AD7314E5-6655-4DC0-B2FF-EF1733FB5926}" type="presOf" srcId="{A41F9F53-53EE-45D0-B9A2-03D37B6346DC}" destId="{8F94EF47-3B07-48AF-BFDB-D40CC7D1AAD3}" srcOrd="1" destOrd="0" presId="urn:microsoft.com/office/officeart/2005/8/layout/process3"/>
    <dgm:cxn modelId="{39822598-E008-4BC5-9492-5A8BECF2CEC9}" type="presParOf" srcId="{56E754EE-A849-4267-9D7B-E52CD966A978}" destId="{5FD31DBD-9FA1-440C-B77D-7EE870B83988}" srcOrd="0" destOrd="0" presId="urn:microsoft.com/office/officeart/2005/8/layout/process3"/>
    <dgm:cxn modelId="{0353BD3D-604E-4540-A4E3-D29490B014B4}" type="presParOf" srcId="{5FD31DBD-9FA1-440C-B77D-7EE870B83988}" destId="{DB719A54-29E3-486E-8CF2-0E22B6E341C8}" srcOrd="0" destOrd="0" presId="urn:microsoft.com/office/officeart/2005/8/layout/process3"/>
    <dgm:cxn modelId="{172AB997-82B3-4BCF-8FC6-4F7921AFC148}" type="presParOf" srcId="{5FD31DBD-9FA1-440C-B77D-7EE870B83988}" destId="{9ADCF2F3-5993-40BB-BD43-ADE11C4310CC}" srcOrd="1" destOrd="0" presId="urn:microsoft.com/office/officeart/2005/8/layout/process3"/>
    <dgm:cxn modelId="{CD6D0350-C3DB-4632-BCC8-5E885AA4702E}" type="presParOf" srcId="{5FD31DBD-9FA1-440C-B77D-7EE870B83988}" destId="{A7DE4443-C511-4676-BEF0-921B1E6C7184}" srcOrd="2" destOrd="0" presId="urn:microsoft.com/office/officeart/2005/8/layout/process3"/>
    <dgm:cxn modelId="{BF85E13D-E011-40F8-B432-74BBE2F91144}" type="presParOf" srcId="{56E754EE-A849-4267-9D7B-E52CD966A978}" destId="{6DAB3082-7CAF-459C-BD5D-E157BA75354D}" srcOrd="1" destOrd="0" presId="urn:microsoft.com/office/officeart/2005/8/layout/process3"/>
    <dgm:cxn modelId="{B8A0A532-1EA5-4EE3-AF74-33E395D1EF88}" type="presParOf" srcId="{6DAB3082-7CAF-459C-BD5D-E157BA75354D}" destId="{3B6199F2-A074-470C-9A93-FA8FF0C9B6AD}" srcOrd="0" destOrd="0" presId="urn:microsoft.com/office/officeart/2005/8/layout/process3"/>
    <dgm:cxn modelId="{8246351F-F1CE-4746-A321-F141E7B81BF8}" type="presParOf" srcId="{56E754EE-A849-4267-9D7B-E52CD966A978}" destId="{F9A47CDE-CA50-487F-914C-65F016138001}" srcOrd="2" destOrd="0" presId="urn:microsoft.com/office/officeart/2005/8/layout/process3"/>
    <dgm:cxn modelId="{BAD3B016-A6B6-4652-9CA0-541BA258FA64}" type="presParOf" srcId="{F9A47CDE-CA50-487F-914C-65F016138001}" destId="{4C408747-F4E0-4978-B057-9554B08D3500}" srcOrd="0" destOrd="0" presId="urn:microsoft.com/office/officeart/2005/8/layout/process3"/>
    <dgm:cxn modelId="{23786202-EB5C-4A79-AABF-A0A4F530DDC7}" type="presParOf" srcId="{F9A47CDE-CA50-487F-914C-65F016138001}" destId="{30DD628C-B97E-497F-B61A-CB208D0F6C2A}" srcOrd="1" destOrd="0" presId="urn:microsoft.com/office/officeart/2005/8/layout/process3"/>
    <dgm:cxn modelId="{C329F363-38DD-48F2-BFA5-0467C2177C77}" type="presParOf" srcId="{F9A47CDE-CA50-487F-914C-65F016138001}" destId="{CE7D4795-3FDA-4FCE-9E86-18294C7738C2}" srcOrd="2" destOrd="0" presId="urn:microsoft.com/office/officeart/2005/8/layout/process3"/>
    <dgm:cxn modelId="{F37CF21A-CF8A-4049-B1D2-F6961EF561D4}" type="presParOf" srcId="{56E754EE-A849-4267-9D7B-E52CD966A978}" destId="{047D28F0-8B07-46DA-BABB-104E05345A39}" srcOrd="3" destOrd="0" presId="urn:microsoft.com/office/officeart/2005/8/layout/process3"/>
    <dgm:cxn modelId="{11FB9B28-469E-414E-8F46-215882034021}" type="presParOf" srcId="{047D28F0-8B07-46DA-BABB-104E05345A39}" destId="{17550FFD-AE8C-49C8-BA51-207CE2E00F32}" srcOrd="0" destOrd="0" presId="urn:microsoft.com/office/officeart/2005/8/layout/process3"/>
    <dgm:cxn modelId="{39068D19-4F5B-4B99-BA6F-02DEB07336E9}" type="presParOf" srcId="{56E754EE-A849-4267-9D7B-E52CD966A978}" destId="{B52F1014-C761-49FD-B29C-EC3EA454E498}" srcOrd="4" destOrd="0" presId="urn:microsoft.com/office/officeart/2005/8/layout/process3"/>
    <dgm:cxn modelId="{85FFDC7F-1CF0-4341-9A3B-1823790C8DD8}" type="presParOf" srcId="{B52F1014-C761-49FD-B29C-EC3EA454E498}" destId="{DB89B9A5-C6C0-4556-8B28-849BA617E095}" srcOrd="0" destOrd="0" presId="urn:microsoft.com/office/officeart/2005/8/layout/process3"/>
    <dgm:cxn modelId="{21A0E283-E9CD-4A9A-B7DE-0D1FD4D776FA}" type="presParOf" srcId="{B52F1014-C761-49FD-B29C-EC3EA454E498}" destId="{8F94EF47-3B07-48AF-BFDB-D40CC7D1AAD3}" srcOrd="1" destOrd="0" presId="urn:microsoft.com/office/officeart/2005/8/layout/process3"/>
    <dgm:cxn modelId="{8BF6E945-85C4-436D-8B1F-B54A9D99FEEB}" type="presParOf" srcId="{B52F1014-C761-49FD-B29C-EC3EA454E498}" destId="{6FAAB30A-76CA-4C9A-8DDC-B02FE58FF212}" srcOrd="2" destOrd="0" presId="urn:microsoft.com/office/officeart/2005/8/layout/process3"/>
    <dgm:cxn modelId="{D8C3911D-E385-4FEE-80BD-8B84A9B5FED0}" type="presParOf" srcId="{56E754EE-A849-4267-9D7B-E52CD966A978}" destId="{784A09F5-DC0E-4FF6-AC04-B154D838BF96}" srcOrd="5" destOrd="0" presId="urn:microsoft.com/office/officeart/2005/8/layout/process3"/>
    <dgm:cxn modelId="{60E2EC71-BAED-4304-B6F5-C98FBB0B9A88}" type="presParOf" srcId="{784A09F5-DC0E-4FF6-AC04-B154D838BF96}" destId="{62F70FD0-1E1B-4C0D-B803-4B026B033B0F}" srcOrd="0" destOrd="0" presId="urn:microsoft.com/office/officeart/2005/8/layout/process3"/>
    <dgm:cxn modelId="{70BBCBEB-D643-4A8D-8CDC-5927267F7E3E}" type="presParOf" srcId="{56E754EE-A849-4267-9D7B-E52CD966A978}" destId="{3683F7E2-A8FB-4910-9D8F-20E7F5694029}" srcOrd="6" destOrd="0" presId="urn:microsoft.com/office/officeart/2005/8/layout/process3"/>
    <dgm:cxn modelId="{80D673FC-EAEC-4B97-AC69-79B3C5F7D6B5}" type="presParOf" srcId="{3683F7E2-A8FB-4910-9D8F-20E7F5694029}" destId="{BE021460-B350-4486-A826-112BA9C73A06}" srcOrd="0" destOrd="0" presId="urn:microsoft.com/office/officeart/2005/8/layout/process3"/>
    <dgm:cxn modelId="{6B276A70-550E-4D68-B1C5-FBD675C62FDC}" type="presParOf" srcId="{3683F7E2-A8FB-4910-9D8F-20E7F5694029}" destId="{1A4D5C29-8A8B-406D-B390-76CD9CFEA3C1}" srcOrd="1" destOrd="0" presId="urn:microsoft.com/office/officeart/2005/8/layout/process3"/>
    <dgm:cxn modelId="{EDF2C857-BD26-466B-94E6-9AD66585EB9D}" type="presParOf" srcId="{3683F7E2-A8FB-4910-9D8F-20E7F5694029}" destId="{49A160B2-FCA9-467E-BA61-D7F551F2740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9F38F-2ED2-4485-9B26-6B2E1A2B60EC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A41CC9F2-195B-4A4C-A610-B563EF4833D3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HTML </a:t>
          </a:r>
          <a:r>
            <a:rPr lang="it-IT" sz="1600" b="0" dirty="0" err="1">
              <a:latin typeface="Abadi" panose="020B0604020104020204" pitchFamily="34" charset="0"/>
            </a:rPr>
            <a:t>scraping</a:t>
          </a:r>
          <a:r>
            <a:rPr lang="it-IT" sz="1600" b="0" dirty="0">
              <a:latin typeface="Abadi" panose="020B0604020104020204" pitchFamily="34" charset="0"/>
            </a:rPr>
            <a:t> and </a:t>
          </a:r>
          <a:r>
            <a:rPr lang="it-IT" sz="1600" b="0" dirty="0" err="1">
              <a:latin typeface="Abadi" panose="020B0604020104020204" pitchFamily="34" charset="0"/>
            </a:rPr>
            <a:t>parsing</a:t>
          </a:r>
          <a:endParaRPr lang="it-IT" sz="1600" b="0" dirty="0">
            <a:latin typeface="Abadi" panose="020B0604020104020204" pitchFamily="34" charset="0"/>
          </a:endParaRPr>
        </a:p>
      </dgm:t>
    </dgm:pt>
    <dgm:pt modelId="{60C27E85-45E4-4F4F-8356-A64A18037846}" type="parTrans" cxnId="{0F6214E3-810E-4DCE-BB5E-D274D5F4427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D31CB8B-299F-41B4-A970-BAC46A71013A}" type="sibTrans" cxnId="{0F6214E3-810E-4DCE-BB5E-D274D5F44273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7EA1A12-AC17-421D-8440-85B3BC3EF55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600" b="0" dirty="0" err="1">
              <a:latin typeface="Abadi" panose="020B0604020104020204" pitchFamily="34" charset="0"/>
            </a:rPr>
            <a:t>Perform</a:t>
          </a:r>
          <a:r>
            <a:rPr lang="it-IT" sz="1600" b="0" dirty="0">
              <a:latin typeface="Abadi" panose="020B0604020104020204" pitchFamily="34" charset="0"/>
            </a:rPr>
            <a:t> a GET </a:t>
          </a:r>
          <a:r>
            <a:rPr lang="it-IT" sz="1600" b="0" dirty="0" err="1">
              <a:latin typeface="Abadi" panose="020B0604020104020204" pitchFamily="34" charset="0"/>
            </a:rPr>
            <a:t>request</a:t>
          </a:r>
          <a:r>
            <a:rPr lang="it-IT" sz="1600" b="0" dirty="0">
              <a:latin typeface="Abadi" panose="020B0604020104020204" pitchFamily="34" charset="0"/>
            </a:rPr>
            <a:t> to the </a:t>
          </a:r>
          <a:r>
            <a:rPr lang="it-IT" sz="1600" b="0" i="1" dirty="0">
              <a:latin typeface="Abadi" panose="020B0604020104020204" pitchFamily="34" charset="0"/>
            </a:rPr>
            <a:t>Falcon 9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Launch</a:t>
          </a:r>
          <a:r>
            <a:rPr lang="it-IT" sz="1600" b="0" dirty="0">
              <a:latin typeface="Abadi" panose="020B0604020104020204" pitchFamily="34" charset="0"/>
            </a:rPr>
            <a:t> Wiki page</a:t>
          </a:r>
        </a:p>
      </dgm:t>
    </dgm:pt>
    <dgm:pt modelId="{6E9E2F84-563A-47DE-B205-DA391EBEDF35}" type="par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5308940-C958-4204-B042-A6E8432F7D99}" type="sib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CB746C2-6965-4ED1-B9D9-83B8E8A4D056}">
      <dgm:prSet phldrT="[Testo]" custT="1"/>
      <dgm:spPr/>
      <dgm:t>
        <a:bodyPr/>
        <a:lstStyle/>
        <a:p>
          <a:r>
            <a:rPr lang="it-IT" sz="1600" b="0" i="0" dirty="0" err="1">
              <a:latin typeface="Abadi" panose="020B0604020104020204" pitchFamily="34" charset="0"/>
            </a:rPr>
            <a:t>Extract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Column</a:t>
          </a:r>
          <a:r>
            <a:rPr lang="it-IT" sz="1600" b="0" i="0" dirty="0">
              <a:latin typeface="Abadi" panose="020B0604020104020204" pitchFamily="34" charset="0"/>
            </a:rPr>
            <a:t> Names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DF16A9AF-67D6-4F15-884F-9557B9E12FD6}" type="parTrans" cxnId="{280D6780-D393-46C5-98F6-D62F95CF6AC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E93860-0EE0-4868-B139-787F7F360528}" type="sibTrans" cxnId="{280D6780-D393-46C5-98F6-D62F95CF6AC8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90BC751-3319-4A58-AACC-4431C6FAAAAE}">
      <dgm:prSet phldrT="[Testo]" custT="1"/>
      <dgm:spPr/>
      <dgm:t>
        <a:bodyPr/>
        <a:lstStyle/>
        <a:p>
          <a:r>
            <a:rPr lang="en-US" sz="1600" b="0" i="0" dirty="0">
              <a:latin typeface="Abadi" panose="020B0604020104020204" pitchFamily="34" charset="0"/>
            </a:rPr>
            <a:t>Parse the HTML table to acquire variable names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4A320B34-8020-416F-9545-F23875FA13CB}" type="par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E68D223-96BA-4378-A2DC-B490B864581F}" type="sib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41F9F53-53EE-45D0-B9A2-03D37B6346DC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Create </a:t>
          </a:r>
          <a:r>
            <a:rPr lang="it-IT" sz="1600" b="0" i="0" dirty="0" err="1">
              <a:latin typeface="Abadi" panose="020B0604020104020204" pitchFamily="34" charset="0"/>
            </a:rPr>
            <a:t>Dataframe</a:t>
          </a:r>
          <a:r>
            <a:rPr lang="it-IT" sz="1600" b="0" i="0" dirty="0">
              <a:latin typeface="Abadi" panose="020B0604020104020204" pitchFamily="34" charset="0"/>
            </a:rPr>
            <a:t> and Export </a:t>
          </a:r>
          <a:r>
            <a:rPr lang="it-IT" sz="1600" b="0" i="0" dirty="0" err="1">
              <a:latin typeface="Abadi" panose="020B0604020104020204" pitchFamily="34" charset="0"/>
            </a:rPr>
            <a:t>Processed</a:t>
          </a:r>
          <a:r>
            <a:rPr lang="it-IT" sz="1600" b="0" i="0" dirty="0">
              <a:latin typeface="Abadi" panose="020B0604020104020204" pitchFamily="34" charset="0"/>
            </a:rPr>
            <a:t> data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E2FF0C2-2974-45F6-A189-93E8DD598311}" type="par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31D0F107-56A5-42B7-B208-F0DE378E9130}" type="sib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6B22062-86F2-47FB-A607-A9ED75AC377A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Use </a:t>
          </a:r>
          <a:r>
            <a:rPr lang="it-IT" sz="1600" b="0" dirty="0" err="1">
              <a:latin typeface="Abadi" panose="020B0604020104020204" pitchFamily="34" charset="0"/>
            </a:rPr>
            <a:t>parsed</a:t>
          </a:r>
          <a:r>
            <a:rPr lang="it-IT" sz="1600" b="0" dirty="0">
              <a:latin typeface="Abadi" panose="020B0604020104020204" pitchFamily="34" charset="0"/>
            </a:rPr>
            <a:t> HTML </a:t>
          </a:r>
          <a:r>
            <a:rPr lang="it-IT" sz="1600" b="0" dirty="0" err="1">
              <a:latin typeface="Abadi" panose="020B0604020104020204" pitchFamily="34" charset="0"/>
            </a:rPr>
            <a:t>tables</a:t>
          </a:r>
          <a:r>
            <a:rPr lang="it-IT" sz="1600" b="0" dirty="0">
              <a:latin typeface="Abadi" panose="020B0604020104020204" pitchFamily="34" charset="0"/>
            </a:rPr>
            <a:t> to create a </a:t>
          </a:r>
          <a:r>
            <a:rPr lang="it-IT" sz="1600" b="0" dirty="0" err="1">
              <a:latin typeface="Abadi" panose="020B0604020104020204" pitchFamily="34" charset="0"/>
            </a:rPr>
            <a:t>Pandas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DataFrame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BDF0121-EC09-4BC1-AC9E-ACC659F7E961}" type="par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605D396-33DA-4AD0-B86B-E6637F33D5A4}" type="sib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8409EE8-C38F-4AEA-94C3-36ED05A06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Utilize </a:t>
          </a:r>
          <a:r>
            <a:rPr lang="en-US" sz="1600" b="0" i="1" dirty="0" err="1">
              <a:latin typeface="Abadi" panose="020B0604020104020204" pitchFamily="34" charset="0"/>
            </a:rPr>
            <a:t>BeautifulSoup</a:t>
          </a:r>
          <a:r>
            <a:rPr lang="en-US" sz="1600" b="0" i="0" dirty="0">
              <a:latin typeface="Abadi" panose="020B0604020104020204" pitchFamily="34" charset="0"/>
            </a:rPr>
            <a:t> for HTML parsing</a:t>
          </a:r>
        </a:p>
      </dgm:t>
    </dgm:pt>
    <dgm:pt modelId="{351FE438-D2B7-4646-B6A4-C92500A6E255}" type="par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3EEA5C6-87E1-41F7-A9DA-3E9F3FFD63E0}" type="sib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D6C4B45-90DA-47DC-B13E-3144D961FA32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Save the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Dataset to CSV</a:t>
          </a:r>
        </a:p>
      </dgm:t>
    </dgm:pt>
    <dgm:pt modelId="{DB2743F8-89A7-4A57-B641-E4F61CD3B4DD}" type="sib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ECC82B9-4F26-4F99-A09A-B0F76C71EE97}" type="par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6DCF73D-B880-4E20-B3C5-71E2D5E87728}" type="pres">
      <dgm:prSet presAssocID="{75A9F38F-2ED2-4485-9B26-6B2E1A2B60EC}" presName="linearFlow" presStyleCnt="0">
        <dgm:presLayoutVars>
          <dgm:dir/>
          <dgm:animLvl val="lvl"/>
          <dgm:resizeHandles val="exact"/>
        </dgm:presLayoutVars>
      </dgm:prSet>
      <dgm:spPr/>
    </dgm:pt>
    <dgm:pt modelId="{DE31F20A-08AE-439F-96D2-72BC566A1AD6}" type="pres">
      <dgm:prSet presAssocID="{A41CC9F2-195B-4A4C-A610-B563EF4833D3}" presName="composite" presStyleCnt="0"/>
      <dgm:spPr/>
    </dgm:pt>
    <dgm:pt modelId="{5FCCCEA0-8E95-4E8A-91E2-B71DB8B41D73}" type="pres">
      <dgm:prSet presAssocID="{A41CC9F2-195B-4A4C-A610-B563EF4833D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A7AE8BB-4727-427F-8B76-351D12840971}" type="pres">
      <dgm:prSet presAssocID="{A41CC9F2-195B-4A4C-A610-B563EF4833D3}" presName="parSh" presStyleLbl="node1" presStyleIdx="0" presStyleCnt="3"/>
      <dgm:spPr/>
    </dgm:pt>
    <dgm:pt modelId="{34E27A14-B81C-4068-B5BA-BD696C5F8118}" type="pres">
      <dgm:prSet presAssocID="{A41CC9F2-195B-4A4C-A610-B563EF4833D3}" presName="desTx" presStyleLbl="fgAcc1" presStyleIdx="0" presStyleCnt="3" custScaleX="112609">
        <dgm:presLayoutVars>
          <dgm:bulletEnabled val="1"/>
        </dgm:presLayoutVars>
      </dgm:prSet>
      <dgm:spPr/>
    </dgm:pt>
    <dgm:pt modelId="{231E6562-0457-4E58-B1FB-728F82F9945C}" type="pres">
      <dgm:prSet presAssocID="{DD31CB8B-299F-41B4-A970-BAC46A71013A}" presName="sibTrans" presStyleLbl="sibTrans2D1" presStyleIdx="0" presStyleCnt="2"/>
      <dgm:spPr/>
    </dgm:pt>
    <dgm:pt modelId="{7F404923-9D0D-4757-91A1-50ABB25FE10B}" type="pres">
      <dgm:prSet presAssocID="{DD31CB8B-299F-41B4-A970-BAC46A71013A}" presName="connTx" presStyleLbl="sibTrans2D1" presStyleIdx="0" presStyleCnt="2"/>
      <dgm:spPr/>
    </dgm:pt>
    <dgm:pt modelId="{01A21433-D289-4021-81CC-9F6859B5243C}" type="pres">
      <dgm:prSet presAssocID="{BCB746C2-6965-4ED1-B9D9-83B8E8A4D056}" presName="composite" presStyleCnt="0"/>
      <dgm:spPr/>
    </dgm:pt>
    <dgm:pt modelId="{1991EDE7-0BE2-41E1-B43F-61C253CFAC2F}" type="pres">
      <dgm:prSet presAssocID="{BCB746C2-6965-4ED1-B9D9-83B8E8A4D05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5AD3F52-4D5F-4D5D-B58B-FF78695D6DCE}" type="pres">
      <dgm:prSet presAssocID="{BCB746C2-6965-4ED1-B9D9-83B8E8A4D056}" presName="parSh" presStyleLbl="node1" presStyleIdx="1" presStyleCnt="3"/>
      <dgm:spPr/>
    </dgm:pt>
    <dgm:pt modelId="{5C6CD4C7-7938-489D-90C0-0E5CFC90E27F}" type="pres">
      <dgm:prSet presAssocID="{BCB746C2-6965-4ED1-B9D9-83B8E8A4D056}" presName="desTx" presStyleLbl="fgAcc1" presStyleIdx="1" presStyleCnt="3" custScaleX="112609">
        <dgm:presLayoutVars>
          <dgm:bulletEnabled val="1"/>
        </dgm:presLayoutVars>
      </dgm:prSet>
      <dgm:spPr/>
    </dgm:pt>
    <dgm:pt modelId="{4BE537E3-EAF7-4B42-B398-4654E75A2A6A}" type="pres">
      <dgm:prSet presAssocID="{DBE93860-0EE0-4868-B139-787F7F360528}" presName="sibTrans" presStyleLbl="sibTrans2D1" presStyleIdx="1" presStyleCnt="2"/>
      <dgm:spPr/>
    </dgm:pt>
    <dgm:pt modelId="{9689AC85-3C06-40BD-A4FD-EC99B1F6F5F1}" type="pres">
      <dgm:prSet presAssocID="{DBE93860-0EE0-4868-B139-787F7F360528}" presName="connTx" presStyleLbl="sibTrans2D1" presStyleIdx="1" presStyleCnt="2"/>
      <dgm:spPr/>
    </dgm:pt>
    <dgm:pt modelId="{B37D4160-CD1A-493F-A527-28F3BE05B20E}" type="pres">
      <dgm:prSet presAssocID="{A41F9F53-53EE-45D0-B9A2-03D37B6346DC}" presName="composite" presStyleCnt="0"/>
      <dgm:spPr/>
    </dgm:pt>
    <dgm:pt modelId="{CDD044A2-AD30-4BA7-8843-D23846BF6E4C}" type="pres">
      <dgm:prSet presAssocID="{A41F9F53-53EE-45D0-B9A2-03D37B6346D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C5BCE75-4657-40A9-8434-527077630F3C}" type="pres">
      <dgm:prSet presAssocID="{A41F9F53-53EE-45D0-B9A2-03D37B6346DC}" presName="parSh" presStyleLbl="node1" presStyleIdx="2" presStyleCnt="3"/>
      <dgm:spPr/>
    </dgm:pt>
    <dgm:pt modelId="{072DB564-B087-4A44-853B-8E77821B6DCE}" type="pres">
      <dgm:prSet presAssocID="{A41F9F53-53EE-45D0-B9A2-03D37B6346DC}" presName="desTx" presStyleLbl="fgAcc1" presStyleIdx="2" presStyleCnt="3" custScaleX="112609">
        <dgm:presLayoutVars>
          <dgm:bulletEnabled val="1"/>
        </dgm:presLayoutVars>
      </dgm:prSet>
      <dgm:spPr/>
    </dgm:pt>
  </dgm:ptLst>
  <dgm:cxnLst>
    <dgm:cxn modelId="{2C473709-CEB0-4794-B00C-EF7404125A28}" type="presOf" srcId="{BCB746C2-6965-4ED1-B9D9-83B8E8A4D056}" destId="{85AD3F52-4D5F-4D5D-B58B-FF78695D6DCE}" srcOrd="1" destOrd="0" presId="urn:microsoft.com/office/officeart/2005/8/layout/process3"/>
    <dgm:cxn modelId="{B4049E13-02C2-4B56-8EDD-42EDACD77864}" srcId="{A41CC9F2-195B-4A4C-A610-B563EF4833D3}" destId="{F7EA1A12-AC17-421D-8440-85B3BC3EF553}" srcOrd="0" destOrd="0" parTransId="{6E9E2F84-563A-47DE-B205-DA391EBEDF35}" sibTransId="{45308940-C958-4204-B042-A6E8432F7D99}"/>
    <dgm:cxn modelId="{7D7F5E25-D621-48D4-A40B-C26455422304}" srcId="{BCB746C2-6965-4ED1-B9D9-83B8E8A4D056}" destId="{F90BC751-3319-4A58-AACC-4431C6FAAAAE}" srcOrd="0" destOrd="0" parTransId="{4A320B34-8020-416F-9545-F23875FA13CB}" sibTransId="{AE68D223-96BA-4378-A2DC-B490B864581F}"/>
    <dgm:cxn modelId="{3DE5C22B-9896-4015-8335-E3AFBD74F0A1}" type="presOf" srcId="{BD6C4B45-90DA-47DC-B13E-3144D961FA32}" destId="{072DB564-B087-4A44-853B-8E77821B6DCE}" srcOrd="0" destOrd="1" presId="urn:microsoft.com/office/officeart/2005/8/layout/process3"/>
    <dgm:cxn modelId="{28AF9E33-C355-4252-AFDF-5138D9578131}" type="presOf" srcId="{75A9F38F-2ED2-4485-9B26-6B2E1A2B60EC}" destId="{F6DCF73D-B880-4E20-B3C5-71E2D5E87728}" srcOrd="0" destOrd="0" presId="urn:microsoft.com/office/officeart/2005/8/layout/process3"/>
    <dgm:cxn modelId="{4144773F-6E23-4963-BCF9-F649C2BBFED7}" type="presOf" srcId="{F90BC751-3319-4A58-AACC-4431C6FAAAAE}" destId="{5C6CD4C7-7938-489D-90C0-0E5CFC90E27F}" srcOrd="0" destOrd="0" presId="urn:microsoft.com/office/officeart/2005/8/layout/process3"/>
    <dgm:cxn modelId="{09512D44-1551-4611-B2B5-9A9D5CEEFBCF}" type="presOf" srcId="{A41F9F53-53EE-45D0-B9A2-03D37B6346DC}" destId="{CDD044A2-AD30-4BA7-8843-D23846BF6E4C}" srcOrd="0" destOrd="0" presId="urn:microsoft.com/office/officeart/2005/8/layout/process3"/>
    <dgm:cxn modelId="{B11EBA66-63F2-44B7-85D6-22146AB14F85}" type="presOf" srcId="{08409EE8-C38F-4AEA-94C3-36ED05A06A83}" destId="{34E27A14-B81C-4068-B5BA-BD696C5F8118}" srcOrd="0" destOrd="1" presId="urn:microsoft.com/office/officeart/2005/8/layout/process3"/>
    <dgm:cxn modelId="{2CF9A067-5570-40B3-A0AF-B49ABEFA1EF5}" type="presOf" srcId="{DD31CB8B-299F-41B4-A970-BAC46A71013A}" destId="{7F404923-9D0D-4757-91A1-50ABB25FE10B}" srcOrd="1" destOrd="0" presId="urn:microsoft.com/office/officeart/2005/8/layout/process3"/>
    <dgm:cxn modelId="{EF7FD84C-F19E-44B2-944A-4E1B4C69B59F}" type="presOf" srcId="{DBE93860-0EE0-4868-B139-787F7F360528}" destId="{9689AC85-3C06-40BD-A4FD-EC99B1F6F5F1}" srcOrd="1" destOrd="0" presId="urn:microsoft.com/office/officeart/2005/8/layout/process3"/>
    <dgm:cxn modelId="{E7435375-94D7-41B9-B5E0-835A6843C718}" srcId="{A41F9F53-53EE-45D0-B9A2-03D37B6346DC}" destId="{86B22062-86F2-47FB-A607-A9ED75AC377A}" srcOrd="0" destOrd="0" parTransId="{0BDF0121-EC09-4BC1-AC9E-ACC659F7E961}" sibTransId="{1605D396-33DA-4AD0-B86B-E6637F33D5A4}"/>
    <dgm:cxn modelId="{9CC80E56-7958-4412-BDA5-A9EA10D1EBDE}" type="presOf" srcId="{BCB746C2-6965-4ED1-B9D9-83B8E8A4D056}" destId="{1991EDE7-0BE2-41E1-B43F-61C253CFAC2F}" srcOrd="0" destOrd="0" presId="urn:microsoft.com/office/officeart/2005/8/layout/process3"/>
    <dgm:cxn modelId="{280D6780-D393-46C5-98F6-D62F95CF6AC8}" srcId="{75A9F38F-2ED2-4485-9B26-6B2E1A2B60EC}" destId="{BCB746C2-6965-4ED1-B9D9-83B8E8A4D056}" srcOrd="1" destOrd="0" parTransId="{DF16A9AF-67D6-4F15-884F-9557B9E12FD6}" sibTransId="{DBE93860-0EE0-4868-B139-787F7F360528}"/>
    <dgm:cxn modelId="{F43E559D-5C7D-49DB-B13E-498ABFA2121D}" type="presOf" srcId="{86B22062-86F2-47FB-A607-A9ED75AC377A}" destId="{072DB564-B087-4A44-853B-8E77821B6DCE}" srcOrd="0" destOrd="0" presId="urn:microsoft.com/office/officeart/2005/8/layout/process3"/>
    <dgm:cxn modelId="{EFB151A4-AD10-4257-9001-E434260D3A5B}" srcId="{75A9F38F-2ED2-4485-9B26-6B2E1A2B60EC}" destId="{A41F9F53-53EE-45D0-B9A2-03D37B6346DC}" srcOrd="2" destOrd="0" parTransId="{0E2FF0C2-2974-45F6-A189-93E8DD598311}" sibTransId="{31D0F107-56A5-42B7-B208-F0DE378E9130}"/>
    <dgm:cxn modelId="{696A70AB-7584-4975-AE45-27A93DB71384}" type="presOf" srcId="{DBE93860-0EE0-4868-B139-787F7F360528}" destId="{4BE537E3-EAF7-4B42-B398-4654E75A2A6A}" srcOrd="0" destOrd="0" presId="urn:microsoft.com/office/officeart/2005/8/layout/process3"/>
    <dgm:cxn modelId="{67F9B1AF-F98B-4453-8172-65CB880119EF}" srcId="{A41CC9F2-195B-4A4C-A610-B563EF4833D3}" destId="{08409EE8-C38F-4AEA-94C3-36ED05A06A83}" srcOrd="1" destOrd="0" parTransId="{351FE438-D2B7-4646-B6A4-C92500A6E255}" sibTransId="{73EEA5C6-87E1-41F7-A9DA-3E9F3FFD63E0}"/>
    <dgm:cxn modelId="{7D59C7BF-D53E-4F72-A50C-073ADA2985DA}" type="presOf" srcId="{F7EA1A12-AC17-421D-8440-85B3BC3EF553}" destId="{34E27A14-B81C-4068-B5BA-BD696C5F8118}" srcOrd="0" destOrd="0" presId="urn:microsoft.com/office/officeart/2005/8/layout/process3"/>
    <dgm:cxn modelId="{FAD4C3DB-18DC-40AE-AAA9-D5F652EE08BE}" srcId="{A41F9F53-53EE-45D0-B9A2-03D37B6346DC}" destId="{BD6C4B45-90DA-47DC-B13E-3144D961FA32}" srcOrd="1" destOrd="0" parTransId="{8ECC82B9-4F26-4F99-A09A-B0F76C71EE97}" sibTransId="{DB2743F8-89A7-4A57-B641-E4F61CD3B4DD}"/>
    <dgm:cxn modelId="{ADDE57DC-1CE3-403F-B66B-DA93CEDB0142}" type="presOf" srcId="{A41F9F53-53EE-45D0-B9A2-03D37B6346DC}" destId="{4C5BCE75-4657-40A9-8434-527077630F3C}" srcOrd="1" destOrd="0" presId="urn:microsoft.com/office/officeart/2005/8/layout/process3"/>
    <dgm:cxn modelId="{0F6214E3-810E-4DCE-BB5E-D274D5F44273}" srcId="{75A9F38F-2ED2-4485-9B26-6B2E1A2B60EC}" destId="{A41CC9F2-195B-4A4C-A610-B563EF4833D3}" srcOrd="0" destOrd="0" parTransId="{60C27E85-45E4-4F4F-8356-A64A18037846}" sibTransId="{DD31CB8B-299F-41B4-A970-BAC46A71013A}"/>
    <dgm:cxn modelId="{460FBAF2-5B4B-458B-84BC-1D3625524B35}" type="presOf" srcId="{A41CC9F2-195B-4A4C-A610-B563EF4833D3}" destId="{5FCCCEA0-8E95-4E8A-91E2-B71DB8B41D73}" srcOrd="0" destOrd="0" presId="urn:microsoft.com/office/officeart/2005/8/layout/process3"/>
    <dgm:cxn modelId="{7EE5BCF9-189A-4512-82C4-9523D7E7EAA5}" type="presOf" srcId="{A41CC9F2-195B-4A4C-A610-B563EF4833D3}" destId="{9A7AE8BB-4727-427F-8B76-351D12840971}" srcOrd="1" destOrd="0" presId="urn:microsoft.com/office/officeart/2005/8/layout/process3"/>
    <dgm:cxn modelId="{B9ED83FC-AB70-480F-9B18-316A2775E5AA}" type="presOf" srcId="{DD31CB8B-299F-41B4-A970-BAC46A71013A}" destId="{231E6562-0457-4E58-B1FB-728F82F9945C}" srcOrd="0" destOrd="0" presId="urn:microsoft.com/office/officeart/2005/8/layout/process3"/>
    <dgm:cxn modelId="{5A514197-B238-48CE-B935-9F56DBFFB012}" type="presParOf" srcId="{F6DCF73D-B880-4E20-B3C5-71E2D5E87728}" destId="{DE31F20A-08AE-439F-96D2-72BC566A1AD6}" srcOrd="0" destOrd="0" presId="urn:microsoft.com/office/officeart/2005/8/layout/process3"/>
    <dgm:cxn modelId="{D34CF6A2-8FBB-4C7D-8FEB-45B84E34F4B8}" type="presParOf" srcId="{DE31F20A-08AE-439F-96D2-72BC566A1AD6}" destId="{5FCCCEA0-8E95-4E8A-91E2-B71DB8B41D73}" srcOrd="0" destOrd="0" presId="urn:microsoft.com/office/officeart/2005/8/layout/process3"/>
    <dgm:cxn modelId="{20DADCF0-E088-42DE-BD84-2776DC669E4C}" type="presParOf" srcId="{DE31F20A-08AE-439F-96D2-72BC566A1AD6}" destId="{9A7AE8BB-4727-427F-8B76-351D12840971}" srcOrd="1" destOrd="0" presId="urn:microsoft.com/office/officeart/2005/8/layout/process3"/>
    <dgm:cxn modelId="{2D5E8EA5-CB2E-417D-B468-315816188AB6}" type="presParOf" srcId="{DE31F20A-08AE-439F-96D2-72BC566A1AD6}" destId="{34E27A14-B81C-4068-B5BA-BD696C5F8118}" srcOrd="2" destOrd="0" presId="urn:microsoft.com/office/officeart/2005/8/layout/process3"/>
    <dgm:cxn modelId="{E1629B37-6BE5-4585-94CC-29765CFB33AF}" type="presParOf" srcId="{F6DCF73D-B880-4E20-B3C5-71E2D5E87728}" destId="{231E6562-0457-4E58-B1FB-728F82F9945C}" srcOrd="1" destOrd="0" presId="urn:microsoft.com/office/officeart/2005/8/layout/process3"/>
    <dgm:cxn modelId="{30934E00-D3BB-4C8A-81E2-AD671611662B}" type="presParOf" srcId="{231E6562-0457-4E58-B1FB-728F82F9945C}" destId="{7F404923-9D0D-4757-91A1-50ABB25FE10B}" srcOrd="0" destOrd="0" presId="urn:microsoft.com/office/officeart/2005/8/layout/process3"/>
    <dgm:cxn modelId="{EF96E6FC-13A6-4B08-BE73-E030250987F8}" type="presParOf" srcId="{F6DCF73D-B880-4E20-B3C5-71E2D5E87728}" destId="{01A21433-D289-4021-81CC-9F6859B5243C}" srcOrd="2" destOrd="0" presId="urn:microsoft.com/office/officeart/2005/8/layout/process3"/>
    <dgm:cxn modelId="{CA0C4CDB-E976-4B4F-B4D1-1A36D2230AEF}" type="presParOf" srcId="{01A21433-D289-4021-81CC-9F6859B5243C}" destId="{1991EDE7-0BE2-41E1-B43F-61C253CFAC2F}" srcOrd="0" destOrd="0" presId="urn:microsoft.com/office/officeart/2005/8/layout/process3"/>
    <dgm:cxn modelId="{B6BB8E0F-B759-43AC-8E02-4B6198C887AD}" type="presParOf" srcId="{01A21433-D289-4021-81CC-9F6859B5243C}" destId="{85AD3F52-4D5F-4D5D-B58B-FF78695D6DCE}" srcOrd="1" destOrd="0" presId="urn:microsoft.com/office/officeart/2005/8/layout/process3"/>
    <dgm:cxn modelId="{609AE457-8CC5-463E-9FE0-86A31804F139}" type="presParOf" srcId="{01A21433-D289-4021-81CC-9F6859B5243C}" destId="{5C6CD4C7-7938-489D-90C0-0E5CFC90E27F}" srcOrd="2" destOrd="0" presId="urn:microsoft.com/office/officeart/2005/8/layout/process3"/>
    <dgm:cxn modelId="{C73CD81B-004D-45D5-AFD4-C9D0B97B67B3}" type="presParOf" srcId="{F6DCF73D-B880-4E20-B3C5-71E2D5E87728}" destId="{4BE537E3-EAF7-4B42-B398-4654E75A2A6A}" srcOrd="3" destOrd="0" presId="urn:microsoft.com/office/officeart/2005/8/layout/process3"/>
    <dgm:cxn modelId="{82A29CD3-6C25-465C-8204-95F8621624E3}" type="presParOf" srcId="{4BE537E3-EAF7-4B42-B398-4654E75A2A6A}" destId="{9689AC85-3C06-40BD-A4FD-EC99B1F6F5F1}" srcOrd="0" destOrd="0" presId="urn:microsoft.com/office/officeart/2005/8/layout/process3"/>
    <dgm:cxn modelId="{AEA26D3E-D2F1-4B81-803D-493EEFE6E300}" type="presParOf" srcId="{F6DCF73D-B880-4E20-B3C5-71E2D5E87728}" destId="{B37D4160-CD1A-493F-A527-28F3BE05B20E}" srcOrd="4" destOrd="0" presId="urn:microsoft.com/office/officeart/2005/8/layout/process3"/>
    <dgm:cxn modelId="{5BCCDD6B-8BBC-4FE1-99B2-541257832B3C}" type="presParOf" srcId="{B37D4160-CD1A-493F-A527-28F3BE05B20E}" destId="{CDD044A2-AD30-4BA7-8843-D23846BF6E4C}" srcOrd="0" destOrd="0" presId="urn:microsoft.com/office/officeart/2005/8/layout/process3"/>
    <dgm:cxn modelId="{2847E646-1D17-444F-8939-E83CE34CB2D8}" type="presParOf" srcId="{B37D4160-CD1A-493F-A527-28F3BE05B20E}" destId="{4C5BCE75-4657-40A9-8434-527077630F3C}" srcOrd="1" destOrd="0" presId="urn:microsoft.com/office/officeart/2005/8/layout/process3"/>
    <dgm:cxn modelId="{B8E7A3F6-23A6-4C99-AC53-EF51ED97A47F}" type="presParOf" srcId="{B37D4160-CD1A-493F-A527-28F3BE05B20E}" destId="{072DB564-B087-4A44-853B-8E77821B6DC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267FE3-D04E-4200-9695-B7CF4974BB2B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840ED0A6-22E7-4A88-8F59-36B4F90B9F6F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Load data</a:t>
          </a:r>
        </a:p>
      </dgm:t>
    </dgm:pt>
    <dgm:pt modelId="{88DED730-D53E-4EF6-90FA-5E016A582B94}" type="parTrans" cxnId="{F71EA123-6767-4B1D-8547-0038B4955846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7D46C44-00A5-4FB1-AB06-77448BB94B2B}" type="sibTrans" cxnId="{F71EA123-6767-4B1D-8547-0038B4955846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F75C782F-DB40-4EAF-BCC2-6359632FFFFD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Use </a:t>
          </a:r>
          <a:r>
            <a:rPr lang="it-IT" sz="1400" b="0" dirty="0" err="1">
              <a:latin typeface="Abadi" panose="020B0604020104020204" pitchFamily="34" charset="0"/>
            </a:rPr>
            <a:t>Pandas</a:t>
          </a:r>
          <a:r>
            <a:rPr lang="it-IT" sz="1400" b="0" dirty="0">
              <a:latin typeface="Abadi" panose="020B0604020104020204" pitchFamily="34" charset="0"/>
            </a:rPr>
            <a:t> to load the </a:t>
          </a:r>
          <a:r>
            <a:rPr lang="it-IT" sz="1400" b="0" dirty="0" err="1">
              <a:latin typeface="Abadi" panose="020B0604020104020204" pitchFamily="34" charset="0"/>
            </a:rPr>
            <a:t>SpaceX</a:t>
          </a:r>
          <a:r>
            <a:rPr lang="it-IT" sz="1400" b="0" dirty="0">
              <a:latin typeface="Abadi" panose="020B0604020104020204" pitchFamily="34" charset="0"/>
            </a:rPr>
            <a:t> dataset </a:t>
          </a:r>
          <a:r>
            <a:rPr lang="it-IT" sz="1400" b="0" dirty="0" err="1">
              <a:latin typeface="Abadi" panose="020B0604020104020204" pitchFamily="34" charset="0"/>
            </a:rPr>
            <a:t>prepared</a:t>
          </a:r>
          <a:r>
            <a:rPr lang="it-IT" sz="1400" b="0" dirty="0">
              <a:latin typeface="Abadi" panose="020B0604020104020204" pitchFamily="34" charset="0"/>
            </a:rPr>
            <a:t> in Data Collection stage</a:t>
          </a:r>
        </a:p>
      </dgm:t>
    </dgm:pt>
    <dgm:pt modelId="{A6DA059F-1DD3-4C36-A8D4-F99250A5E1F6}" type="par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0D9512-BF5C-4820-99B5-213BA5C74D82}" type="sib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F98880-1CF6-4C9B-8668-984ED399C8A9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Analyze</a:t>
          </a:r>
          <a:r>
            <a:rPr lang="it-IT" sz="1400" b="0" dirty="0">
              <a:latin typeface="Abadi" panose="020B0604020104020204" pitchFamily="34" charset="0"/>
            </a:rPr>
            <a:t> Data</a:t>
          </a:r>
        </a:p>
      </dgm:t>
    </dgm:pt>
    <dgm:pt modelId="{D844F599-2AD2-4596-9D0C-62A3262EE9D7}" type="parTrans" cxnId="{0F2E79FC-22BD-4CD7-890A-92024FEA555A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6EEC7-5DCC-4A03-8B86-F5D483C9BE8E}" type="sibTrans" cxnId="{0F2E79FC-22BD-4CD7-890A-92024FEA555A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B5F4298E-06FE-4F30-A23C-B78D86D2166A}">
      <dgm:prSet phldrT="[Tes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Launch Sites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3DA1CC80-A15E-41E6-8B7C-F7B576993E71}" type="par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E3F160-A270-40E5-9C6F-5CFC83EE26B4}" type="sib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0CE3C5-EEC4-4C6E-9019-36658CD0B4E2}">
      <dgm:prSet phldrT="[Testo]" custT="1"/>
      <dgm:spPr/>
      <dgm:t>
        <a:bodyPr/>
        <a:lstStyle/>
        <a:p>
          <a:r>
            <a:rPr lang="it-IT" sz="1400" b="0" i="0" dirty="0">
              <a:latin typeface="Abadi" panose="020B0604020104020204" pitchFamily="34" charset="0"/>
            </a:rPr>
            <a:t>Create Landing </a:t>
          </a:r>
          <a:r>
            <a:rPr lang="it-IT" sz="1400" b="0" i="0" dirty="0" err="1">
              <a:latin typeface="Abadi" panose="020B0604020104020204" pitchFamily="34" charset="0"/>
            </a:rPr>
            <a:t>Outcome</a:t>
          </a:r>
          <a:r>
            <a:rPr lang="it-IT" sz="1400" b="0" i="0" dirty="0">
              <a:latin typeface="Abadi" panose="020B0604020104020204" pitchFamily="34" charset="0"/>
            </a:rPr>
            <a:t> Labels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16A75B43-C63E-4BAD-98E6-EA172A21356C}" type="parTrans" cxnId="{0159613C-9132-42B7-A7D7-5BFD5DC6418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E6316C-75E4-4E92-8D99-6D823127C749}" type="sibTrans" cxnId="{0159613C-9132-42B7-A7D7-5BFD5DC64183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78D408B4-CA24-412C-AF9D-BFF6685C5F94}">
      <dgm:prSet phldrT="[Tes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Generate binary labels (0 or 1) based on successful or unsuccessful landings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514A49E9-3061-4481-A161-84DED66F49D9}" type="parTrans" cxnId="{19FBE421-8898-4B58-BABC-B5ED1BC64909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3E8D825-3D24-4975-BE7E-C31CBA98D641}" type="sibTrans" cxnId="{19FBE421-8898-4B58-BABC-B5ED1BC64909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7F48079-5A47-4B83-AD23-23856EE5F1D9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Orbits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FBD64623-A843-4128-AB31-C95999901FDA}" type="parTrans" cxnId="{1174A473-D63C-4CF5-965F-707158B59920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0678844-FE59-459A-BB40-A0F3C26B474C}" type="sibTrans" cxnId="{1174A473-D63C-4CF5-965F-707158B59920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843AD71-07AC-49EB-B011-4BFDBCECBCAD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Mission </a:t>
          </a:r>
          <a:r>
            <a:rPr lang="it-IT" sz="1400" b="0" dirty="0" err="1">
              <a:latin typeface="Abadi" panose="020B0604020104020204" pitchFamily="34" charset="0"/>
            </a:rPr>
            <a:t>Outcomes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DBA70035-5E37-4C4D-BC64-C551AA2229A8}" type="parTrans" cxnId="{3F87507D-428A-4AAB-A30C-C7AA51CE3EA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BB960F7-8ACC-43E5-91CA-9FF6175F2C1E}" type="sibTrans" cxnId="{3F87507D-428A-4AAB-A30C-C7AA51CE3EA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19C799D-B44A-400D-A726-F759E9C85B72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Calculate</a:t>
          </a:r>
          <a:r>
            <a:rPr lang="it-IT" sz="1400" b="0" dirty="0">
              <a:latin typeface="Abadi" panose="020B0604020104020204" pitchFamily="34" charset="0"/>
            </a:rPr>
            <a:t> Success Rate</a:t>
          </a:r>
        </a:p>
      </dgm:t>
    </dgm:pt>
    <dgm:pt modelId="{B8C4A46F-1C53-4AC8-B779-F332FDACE7D0}" type="parTrans" cxnId="{55FFDA32-2577-4E12-8A68-88B54757CAA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CD199D0-AE81-4CB4-AE64-1D157EBCD692}" type="sibTrans" cxnId="{55FFDA32-2577-4E12-8A68-88B54757CAA4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449EC47C-C2AD-45A2-BB84-8986EE9C19CB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Export </a:t>
          </a:r>
          <a:r>
            <a:rPr lang="it-IT" sz="1400" b="0" dirty="0" err="1">
              <a:latin typeface="Abadi" panose="020B0604020104020204" pitchFamily="34" charset="0"/>
            </a:rPr>
            <a:t>Processed</a:t>
          </a:r>
          <a:r>
            <a:rPr lang="it-IT" sz="1400" b="0" dirty="0">
              <a:latin typeface="Abadi" panose="020B0604020104020204" pitchFamily="34" charset="0"/>
            </a:rPr>
            <a:t> Data</a:t>
          </a:r>
        </a:p>
      </dgm:t>
    </dgm:pt>
    <dgm:pt modelId="{696C32D5-F98C-4F87-B4E9-C7610DF83C53}" type="par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E6E97-7D4D-4957-A4B4-BF9753378577}" type="sib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8D30B74-BBDC-4B05-A070-1EA3D90E3E45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Determine the success rate of </a:t>
          </a:r>
          <a:r>
            <a:rPr lang="it-IT" sz="1400" b="0" dirty="0" err="1">
              <a:latin typeface="Abadi" panose="020B0604020104020204" pitchFamily="34" charset="0"/>
            </a:rPr>
            <a:t>landings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E67E01DB-88BF-4C0C-B71B-B359E93EBFB1}" type="par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9C18E2-0A76-44B1-AEF9-B086689C8951}" type="sib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79E9B44-9069-4A95-BCB8-C0D2ADECD602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Save the </a:t>
          </a:r>
          <a:r>
            <a:rPr lang="it-IT" sz="1400" b="0" dirty="0" err="1">
              <a:latin typeface="Abadi" panose="020B0604020104020204" pitchFamily="34" charset="0"/>
            </a:rPr>
            <a:t>processed</a:t>
          </a:r>
          <a:r>
            <a:rPr lang="it-IT" sz="1400" b="0" dirty="0">
              <a:latin typeface="Abadi" panose="020B0604020104020204" pitchFamily="34" charset="0"/>
            </a:rPr>
            <a:t> dataset to CSV</a:t>
          </a:r>
        </a:p>
      </dgm:t>
    </dgm:pt>
    <dgm:pt modelId="{7D165337-C3E9-4D83-8938-5EFB98E4E582}" type="par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4333DAB-6EA2-41A9-A89D-4C82E6A33A93}" type="sib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E0B080F-6C24-41CA-A83B-C3FA3247F0FB}" type="pres">
      <dgm:prSet presAssocID="{CD267FE3-D04E-4200-9695-B7CF4974BB2B}" presName="linearFlow" presStyleCnt="0">
        <dgm:presLayoutVars>
          <dgm:dir/>
          <dgm:animLvl val="lvl"/>
          <dgm:resizeHandles val="exact"/>
        </dgm:presLayoutVars>
      </dgm:prSet>
      <dgm:spPr/>
    </dgm:pt>
    <dgm:pt modelId="{1C81764A-E44F-49B8-BC77-5EC03C5FE411}" type="pres">
      <dgm:prSet presAssocID="{840ED0A6-22E7-4A88-8F59-36B4F90B9F6F}" presName="composite" presStyleCnt="0"/>
      <dgm:spPr/>
    </dgm:pt>
    <dgm:pt modelId="{359BC33B-F099-4A45-BC8B-4D9CE2C406E8}" type="pres">
      <dgm:prSet presAssocID="{840ED0A6-22E7-4A88-8F59-36B4F90B9F6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9942407-5CA5-47F9-898B-AEC8D576A7AC}" type="pres">
      <dgm:prSet presAssocID="{840ED0A6-22E7-4A88-8F59-36B4F90B9F6F}" presName="parSh" presStyleLbl="node1" presStyleIdx="0" presStyleCnt="5"/>
      <dgm:spPr/>
    </dgm:pt>
    <dgm:pt modelId="{ED8C2AE3-0BE2-4B6D-B66E-38722ABF7D68}" type="pres">
      <dgm:prSet presAssocID="{840ED0A6-22E7-4A88-8F59-36B4F90B9F6F}" presName="desTx" presStyleLbl="fgAcc1" presStyleIdx="0" presStyleCnt="5" custScaleY="86816" custLinFactNeighborY="1468">
        <dgm:presLayoutVars>
          <dgm:bulletEnabled val="1"/>
        </dgm:presLayoutVars>
      </dgm:prSet>
      <dgm:spPr/>
    </dgm:pt>
    <dgm:pt modelId="{6A33CAA0-224D-4957-8829-34E582BC219B}" type="pres">
      <dgm:prSet presAssocID="{F7D46C44-00A5-4FB1-AB06-77448BB94B2B}" presName="sibTrans" presStyleLbl="sibTrans2D1" presStyleIdx="0" presStyleCnt="4"/>
      <dgm:spPr/>
    </dgm:pt>
    <dgm:pt modelId="{A91E8FD2-8200-420B-82DB-2467C12BDF83}" type="pres">
      <dgm:prSet presAssocID="{F7D46C44-00A5-4FB1-AB06-77448BB94B2B}" presName="connTx" presStyleLbl="sibTrans2D1" presStyleIdx="0" presStyleCnt="4"/>
      <dgm:spPr/>
    </dgm:pt>
    <dgm:pt modelId="{13C0B5EC-B595-4C73-B387-CB559D4D00A3}" type="pres">
      <dgm:prSet presAssocID="{C8F98880-1CF6-4C9B-8668-984ED399C8A9}" presName="composite" presStyleCnt="0"/>
      <dgm:spPr/>
    </dgm:pt>
    <dgm:pt modelId="{F410874D-ADC6-4F06-9CA8-FF74E5E60EB9}" type="pres">
      <dgm:prSet presAssocID="{C8F98880-1CF6-4C9B-8668-984ED399C8A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ECF57C-52D5-466A-89EA-1F0DEA13FBE3}" type="pres">
      <dgm:prSet presAssocID="{C8F98880-1CF6-4C9B-8668-984ED399C8A9}" presName="parSh" presStyleLbl="node1" presStyleIdx="1" presStyleCnt="5"/>
      <dgm:spPr/>
    </dgm:pt>
    <dgm:pt modelId="{9E1BE0E7-FDA5-498E-9FDA-468C7CC39941}" type="pres">
      <dgm:prSet presAssocID="{C8F98880-1CF6-4C9B-8668-984ED399C8A9}" presName="desTx" presStyleLbl="fgAcc1" presStyleIdx="1" presStyleCnt="5" custScaleY="86816" custLinFactNeighborY="1468">
        <dgm:presLayoutVars>
          <dgm:bulletEnabled val="1"/>
        </dgm:presLayoutVars>
      </dgm:prSet>
      <dgm:spPr/>
    </dgm:pt>
    <dgm:pt modelId="{70593240-739E-43EB-B31F-2F88C4EBDB56}" type="pres">
      <dgm:prSet presAssocID="{9136EEC7-5DCC-4A03-8B86-F5D483C9BE8E}" presName="sibTrans" presStyleLbl="sibTrans2D1" presStyleIdx="1" presStyleCnt="4"/>
      <dgm:spPr/>
    </dgm:pt>
    <dgm:pt modelId="{D1DEFE38-3509-409C-AFE7-D0E156F5D0AE}" type="pres">
      <dgm:prSet presAssocID="{9136EEC7-5DCC-4A03-8B86-F5D483C9BE8E}" presName="connTx" presStyleLbl="sibTrans2D1" presStyleIdx="1" presStyleCnt="4"/>
      <dgm:spPr/>
    </dgm:pt>
    <dgm:pt modelId="{B816C2B9-ECC9-4000-BD46-6B825AEAC74D}" type="pres">
      <dgm:prSet presAssocID="{2D0CE3C5-EEC4-4C6E-9019-36658CD0B4E2}" presName="composite" presStyleCnt="0"/>
      <dgm:spPr/>
    </dgm:pt>
    <dgm:pt modelId="{BED0D7E1-B941-4E15-BC93-0B162DD80935}" type="pres">
      <dgm:prSet presAssocID="{2D0CE3C5-EEC4-4C6E-9019-36658CD0B4E2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CFB6EA7-D182-4757-B6C7-3A5A1EA1A0C0}" type="pres">
      <dgm:prSet presAssocID="{2D0CE3C5-EEC4-4C6E-9019-36658CD0B4E2}" presName="parSh" presStyleLbl="node1" presStyleIdx="2" presStyleCnt="5"/>
      <dgm:spPr/>
    </dgm:pt>
    <dgm:pt modelId="{BABD10DC-6AB4-42FF-85C5-AF7951428E6F}" type="pres">
      <dgm:prSet presAssocID="{2D0CE3C5-EEC4-4C6E-9019-36658CD0B4E2}" presName="desTx" presStyleLbl="fgAcc1" presStyleIdx="2" presStyleCnt="5" custScaleY="86816" custLinFactNeighborY="1468">
        <dgm:presLayoutVars>
          <dgm:bulletEnabled val="1"/>
        </dgm:presLayoutVars>
      </dgm:prSet>
      <dgm:spPr/>
    </dgm:pt>
    <dgm:pt modelId="{80D36BF0-5368-4F6B-B52E-E3A7C7BD8C5D}" type="pres">
      <dgm:prSet presAssocID="{2DE6316C-75E4-4E92-8D99-6D823127C749}" presName="sibTrans" presStyleLbl="sibTrans2D1" presStyleIdx="2" presStyleCnt="4"/>
      <dgm:spPr/>
    </dgm:pt>
    <dgm:pt modelId="{B4DB009F-F488-431E-9F92-52FCC5C5DF0A}" type="pres">
      <dgm:prSet presAssocID="{2DE6316C-75E4-4E92-8D99-6D823127C749}" presName="connTx" presStyleLbl="sibTrans2D1" presStyleIdx="2" presStyleCnt="4"/>
      <dgm:spPr/>
    </dgm:pt>
    <dgm:pt modelId="{E355823E-114A-4AEB-8EF7-2A0C53148DCE}" type="pres">
      <dgm:prSet presAssocID="{D19C799D-B44A-400D-A726-F759E9C85B72}" presName="composite" presStyleCnt="0"/>
      <dgm:spPr/>
    </dgm:pt>
    <dgm:pt modelId="{A6ABB698-646C-40C0-A049-CEEC1258EA7E}" type="pres">
      <dgm:prSet presAssocID="{D19C799D-B44A-400D-A726-F759E9C85B7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8F2A8A-6E1C-447C-B5FD-C97FAA59BE02}" type="pres">
      <dgm:prSet presAssocID="{D19C799D-B44A-400D-A726-F759E9C85B72}" presName="parSh" presStyleLbl="node1" presStyleIdx="3" presStyleCnt="5"/>
      <dgm:spPr/>
    </dgm:pt>
    <dgm:pt modelId="{4CBC43EC-AD95-4944-B4E0-6D3141CD2B49}" type="pres">
      <dgm:prSet presAssocID="{D19C799D-B44A-400D-A726-F759E9C85B72}" presName="desTx" presStyleLbl="fgAcc1" presStyleIdx="3" presStyleCnt="5" custScaleY="86816" custLinFactNeighborY="1468">
        <dgm:presLayoutVars>
          <dgm:bulletEnabled val="1"/>
        </dgm:presLayoutVars>
      </dgm:prSet>
      <dgm:spPr/>
    </dgm:pt>
    <dgm:pt modelId="{44558668-DBA9-4CE8-9CEF-C41752767DE7}" type="pres">
      <dgm:prSet presAssocID="{7CD199D0-AE81-4CB4-AE64-1D157EBCD692}" presName="sibTrans" presStyleLbl="sibTrans2D1" presStyleIdx="3" presStyleCnt="4"/>
      <dgm:spPr/>
    </dgm:pt>
    <dgm:pt modelId="{29FF2631-2D50-49CA-B440-07679211EE97}" type="pres">
      <dgm:prSet presAssocID="{7CD199D0-AE81-4CB4-AE64-1D157EBCD692}" presName="connTx" presStyleLbl="sibTrans2D1" presStyleIdx="3" presStyleCnt="4"/>
      <dgm:spPr/>
    </dgm:pt>
    <dgm:pt modelId="{6CFD1FB4-EBF0-4212-9284-106056597CA6}" type="pres">
      <dgm:prSet presAssocID="{449EC47C-C2AD-45A2-BB84-8986EE9C19CB}" presName="composite" presStyleCnt="0"/>
      <dgm:spPr/>
    </dgm:pt>
    <dgm:pt modelId="{584335C6-981D-4A63-BC34-4409BB1A2DE2}" type="pres">
      <dgm:prSet presAssocID="{449EC47C-C2AD-45A2-BB84-8986EE9C19C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6CD8E6D-E708-4421-A17C-270FED792A02}" type="pres">
      <dgm:prSet presAssocID="{449EC47C-C2AD-45A2-BB84-8986EE9C19CB}" presName="parSh" presStyleLbl="node1" presStyleIdx="4" presStyleCnt="5"/>
      <dgm:spPr/>
    </dgm:pt>
    <dgm:pt modelId="{BE2A7C41-2BFC-42EB-B5F2-36B0F2893E08}" type="pres">
      <dgm:prSet presAssocID="{449EC47C-C2AD-45A2-BB84-8986EE9C19CB}" presName="desTx" presStyleLbl="fgAcc1" presStyleIdx="4" presStyleCnt="5" custScaleY="86816" custLinFactNeighborY="1468">
        <dgm:presLayoutVars>
          <dgm:bulletEnabled val="1"/>
        </dgm:presLayoutVars>
      </dgm:prSet>
      <dgm:spPr/>
    </dgm:pt>
  </dgm:ptLst>
  <dgm:cxnLst>
    <dgm:cxn modelId="{262D6303-8BCB-4E03-820B-1A26B311797D}" type="presOf" srcId="{9136EEC7-5DCC-4A03-8B86-F5D483C9BE8E}" destId="{D1DEFE38-3509-409C-AFE7-D0E156F5D0AE}" srcOrd="1" destOrd="0" presId="urn:microsoft.com/office/officeart/2005/8/layout/process3"/>
    <dgm:cxn modelId="{A9E90B0A-2AB6-4D60-A537-36471082E189}" type="presOf" srcId="{F7D46C44-00A5-4FB1-AB06-77448BB94B2B}" destId="{A91E8FD2-8200-420B-82DB-2467C12BDF83}" srcOrd="1" destOrd="0" presId="urn:microsoft.com/office/officeart/2005/8/layout/process3"/>
    <dgm:cxn modelId="{EAC06212-56BD-4500-BA70-A38ACA8D4973}" type="presOf" srcId="{48D30B74-BBDC-4B05-A070-1EA3D90E3E45}" destId="{4CBC43EC-AD95-4944-B4E0-6D3141CD2B49}" srcOrd="0" destOrd="0" presId="urn:microsoft.com/office/officeart/2005/8/layout/process3"/>
    <dgm:cxn modelId="{1FC73613-758F-45E3-9550-1A28717DC042}" srcId="{449EC47C-C2AD-45A2-BB84-8986EE9C19CB}" destId="{179E9B44-9069-4A95-BCB8-C0D2ADECD602}" srcOrd="0" destOrd="0" parTransId="{7D165337-C3E9-4D83-8938-5EFB98E4E582}" sibTransId="{B4333DAB-6EA2-41A9-A89D-4C82E6A33A93}"/>
    <dgm:cxn modelId="{39581916-67D3-4C58-BA16-0A4DB69BBABF}" type="presOf" srcId="{F7D46C44-00A5-4FB1-AB06-77448BB94B2B}" destId="{6A33CAA0-224D-4957-8829-34E582BC219B}" srcOrd="0" destOrd="0" presId="urn:microsoft.com/office/officeart/2005/8/layout/process3"/>
    <dgm:cxn modelId="{D61D8417-4309-4AD2-B543-25703C6ACF36}" type="presOf" srcId="{77F48079-5A47-4B83-AD23-23856EE5F1D9}" destId="{9E1BE0E7-FDA5-498E-9FDA-468C7CC39941}" srcOrd="0" destOrd="1" presId="urn:microsoft.com/office/officeart/2005/8/layout/process3"/>
    <dgm:cxn modelId="{EB99531D-BE33-4233-B6F8-47524D0B60A5}" type="presOf" srcId="{2DE6316C-75E4-4E92-8D99-6D823127C749}" destId="{B4DB009F-F488-431E-9F92-52FCC5C5DF0A}" srcOrd="1" destOrd="0" presId="urn:microsoft.com/office/officeart/2005/8/layout/process3"/>
    <dgm:cxn modelId="{0A9FDE20-A954-4EA4-A01D-703D90FEBD5E}" type="presOf" srcId="{D19C799D-B44A-400D-A726-F759E9C85B72}" destId="{A6ABB698-646C-40C0-A049-CEEC1258EA7E}" srcOrd="0" destOrd="0" presId="urn:microsoft.com/office/officeart/2005/8/layout/process3"/>
    <dgm:cxn modelId="{19FBE421-8898-4B58-BABC-B5ED1BC64909}" srcId="{2D0CE3C5-EEC4-4C6E-9019-36658CD0B4E2}" destId="{78D408B4-CA24-412C-AF9D-BFF6685C5F94}" srcOrd="0" destOrd="0" parTransId="{514A49E9-3061-4481-A161-84DED66F49D9}" sibTransId="{13E8D825-3D24-4975-BE7E-C31CBA98D641}"/>
    <dgm:cxn modelId="{F71EA123-6767-4B1D-8547-0038B4955846}" srcId="{CD267FE3-D04E-4200-9695-B7CF4974BB2B}" destId="{840ED0A6-22E7-4A88-8F59-36B4F90B9F6F}" srcOrd="0" destOrd="0" parTransId="{88DED730-D53E-4EF6-90FA-5E016A582B94}" sibTransId="{F7D46C44-00A5-4FB1-AB06-77448BB94B2B}"/>
    <dgm:cxn modelId="{55FFDA32-2577-4E12-8A68-88B54757CAA4}" srcId="{CD267FE3-D04E-4200-9695-B7CF4974BB2B}" destId="{D19C799D-B44A-400D-A726-F759E9C85B72}" srcOrd="3" destOrd="0" parTransId="{B8C4A46F-1C53-4AC8-B779-F332FDACE7D0}" sibTransId="{7CD199D0-AE81-4CB4-AE64-1D157EBCD692}"/>
    <dgm:cxn modelId="{3981173C-CF55-47A8-AD64-39A6EC1AD882}" srcId="{C8F98880-1CF6-4C9B-8668-984ED399C8A9}" destId="{B5F4298E-06FE-4F30-A23C-B78D86D2166A}" srcOrd="0" destOrd="0" parTransId="{3DA1CC80-A15E-41E6-8B7C-F7B576993E71}" sibTransId="{79E3F160-A270-40E5-9C6F-5CFC83EE26B4}"/>
    <dgm:cxn modelId="{0159613C-9132-42B7-A7D7-5BFD5DC64183}" srcId="{CD267FE3-D04E-4200-9695-B7CF4974BB2B}" destId="{2D0CE3C5-EEC4-4C6E-9019-36658CD0B4E2}" srcOrd="2" destOrd="0" parTransId="{16A75B43-C63E-4BAD-98E6-EA172A21356C}" sibTransId="{2DE6316C-75E4-4E92-8D99-6D823127C749}"/>
    <dgm:cxn modelId="{0A54233F-1997-464A-BDC6-0BBC1CE75BFB}" type="presOf" srcId="{CD267FE3-D04E-4200-9695-B7CF4974BB2B}" destId="{0E0B080F-6C24-41CA-A83B-C3FA3247F0FB}" srcOrd="0" destOrd="0" presId="urn:microsoft.com/office/officeart/2005/8/layout/process3"/>
    <dgm:cxn modelId="{DC684E43-8C67-48A5-8416-949DF3B43BCD}" type="presOf" srcId="{2D0CE3C5-EEC4-4C6E-9019-36658CD0B4E2}" destId="{1CFB6EA7-D182-4757-B6C7-3A5A1EA1A0C0}" srcOrd="1" destOrd="0" presId="urn:microsoft.com/office/officeart/2005/8/layout/process3"/>
    <dgm:cxn modelId="{1174A473-D63C-4CF5-965F-707158B59920}" srcId="{C8F98880-1CF6-4C9B-8668-984ED399C8A9}" destId="{77F48079-5A47-4B83-AD23-23856EE5F1D9}" srcOrd="1" destOrd="0" parTransId="{FBD64623-A843-4128-AB31-C95999901FDA}" sibTransId="{E0678844-FE59-459A-BB40-A0F3C26B474C}"/>
    <dgm:cxn modelId="{E169A158-28D8-433A-9C86-722F1703171B}" type="presOf" srcId="{449EC47C-C2AD-45A2-BB84-8986EE9C19CB}" destId="{584335C6-981D-4A63-BC34-4409BB1A2DE2}" srcOrd="0" destOrd="0" presId="urn:microsoft.com/office/officeart/2005/8/layout/process3"/>
    <dgm:cxn modelId="{667C7779-4B8B-44D2-8434-BBA8EC5F0961}" type="presOf" srcId="{9136EEC7-5DCC-4A03-8B86-F5D483C9BE8E}" destId="{70593240-739E-43EB-B31F-2F88C4EBDB56}" srcOrd="0" destOrd="0" presId="urn:microsoft.com/office/officeart/2005/8/layout/process3"/>
    <dgm:cxn modelId="{0A1D9479-D54D-4313-90F7-CB803CC2DFBD}" type="presOf" srcId="{840ED0A6-22E7-4A88-8F59-36B4F90B9F6F}" destId="{09942407-5CA5-47F9-898B-AEC8D576A7AC}" srcOrd="1" destOrd="0" presId="urn:microsoft.com/office/officeart/2005/8/layout/process3"/>
    <dgm:cxn modelId="{EBD49559-A941-4B34-A9AB-F71657D0FB3C}" type="presOf" srcId="{D19C799D-B44A-400D-A726-F759E9C85B72}" destId="{6D8F2A8A-6E1C-447C-B5FD-C97FAA59BE02}" srcOrd="1" destOrd="0" presId="urn:microsoft.com/office/officeart/2005/8/layout/process3"/>
    <dgm:cxn modelId="{3F87507D-428A-4AAB-A30C-C7AA51CE3EAB}" srcId="{C8F98880-1CF6-4C9B-8668-984ED399C8A9}" destId="{A843AD71-07AC-49EB-B011-4BFDBCECBCAD}" srcOrd="2" destOrd="0" parTransId="{DBA70035-5E37-4C4D-BC64-C551AA2229A8}" sibTransId="{7BB960F7-8ACC-43E5-91CA-9FF6175F2C1E}"/>
    <dgm:cxn modelId="{3C5903A5-8FA8-43B1-804F-5A19938E6DF4}" type="presOf" srcId="{C8F98880-1CF6-4C9B-8668-984ED399C8A9}" destId="{F410874D-ADC6-4F06-9CA8-FF74E5E60EB9}" srcOrd="0" destOrd="0" presId="urn:microsoft.com/office/officeart/2005/8/layout/process3"/>
    <dgm:cxn modelId="{3AE47CAB-12EC-4F49-9BA8-995C5F5AFAFB}" type="presOf" srcId="{C8F98880-1CF6-4C9B-8668-984ED399C8A9}" destId="{26ECF57C-52D5-466A-89EA-1F0DEA13FBE3}" srcOrd="1" destOrd="0" presId="urn:microsoft.com/office/officeart/2005/8/layout/process3"/>
    <dgm:cxn modelId="{31E9EEB2-AF59-44E4-A8D8-FB4BF291DFD4}" srcId="{840ED0A6-22E7-4A88-8F59-36B4F90B9F6F}" destId="{F75C782F-DB40-4EAF-BCC2-6359632FFFFD}" srcOrd="0" destOrd="0" parTransId="{A6DA059F-1DD3-4C36-A8D4-F99250A5E1F6}" sibTransId="{C80D9512-BF5C-4820-99B5-213BA5C74D82}"/>
    <dgm:cxn modelId="{61FCF7B9-9D16-48AE-B597-45CC3253A08B}" type="presOf" srcId="{179E9B44-9069-4A95-BCB8-C0D2ADECD602}" destId="{BE2A7C41-2BFC-42EB-B5F2-36B0F2893E08}" srcOrd="0" destOrd="0" presId="urn:microsoft.com/office/officeart/2005/8/layout/process3"/>
    <dgm:cxn modelId="{6278D9C5-D2A4-433A-8E6E-D0C69BFFCBF6}" type="presOf" srcId="{2DE6316C-75E4-4E92-8D99-6D823127C749}" destId="{80D36BF0-5368-4F6B-B52E-E3A7C7BD8C5D}" srcOrd="0" destOrd="0" presId="urn:microsoft.com/office/officeart/2005/8/layout/process3"/>
    <dgm:cxn modelId="{FF9AF0D0-3CD1-49EC-81EC-65B9E234FEFC}" type="presOf" srcId="{7CD199D0-AE81-4CB4-AE64-1D157EBCD692}" destId="{44558668-DBA9-4CE8-9CEF-C41752767DE7}" srcOrd="0" destOrd="0" presId="urn:microsoft.com/office/officeart/2005/8/layout/process3"/>
    <dgm:cxn modelId="{0F455BD5-625A-49DB-B458-74D7D2970A21}" srcId="{CD267FE3-D04E-4200-9695-B7CF4974BB2B}" destId="{449EC47C-C2AD-45A2-BB84-8986EE9C19CB}" srcOrd="4" destOrd="0" parTransId="{696C32D5-F98C-4F87-B4E9-C7610DF83C53}" sibTransId="{913E6E97-7D4D-4957-A4B4-BF9753378577}"/>
    <dgm:cxn modelId="{D8A1FAD6-B9A3-4C42-B0E2-46F98E7C7B46}" type="presOf" srcId="{449EC47C-C2AD-45A2-BB84-8986EE9C19CB}" destId="{96CD8E6D-E708-4421-A17C-270FED792A02}" srcOrd="1" destOrd="0" presId="urn:microsoft.com/office/officeart/2005/8/layout/process3"/>
    <dgm:cxn modelId="{7CB077D7-A247-4DDF-AD52-0C0988783F90}" type="presOf" srcId="{7CD199D0-AE81-4CB4-AE64-1D157EBCD692}" destId="{29FF2631-2D50-49CA-B440-07679211EE97}" srcOrd="1" destOrd="0" presId="urn:microsoft.com/office/officeart/2005/8/layout/process3"/>
    <dgm:cxn modelId="{8855A1D7-39AF-4D1B-A79F-029CB9B84ED3}" type="presOf" srcId="{840ED0A6-22E7-4A88-8F59-36B4F90B9F6F}" destId="{359BC33B-F099-4A45-BC8B-4D9CE2C406E8}" srcOrd="0" destOrd="0" presId="urn:microsoft.com/office/officeart/2005/8/layout/process3"/>
    <dgm:cxn modelId="{683409D9-C18C-4277-852F-8EB7EBCD25CE}" type="presOf" srcId="{A843AD71-07AC-49EB-B011-4BFDBCECBCAD}" destId="{9E1BE0E7-FDA5-498E-9FDA-468C7CC39941}" srcOrd="0" destOrd="2" presId="urn:microsoft.com/office/officeart/2005/8/layout/process3"/>
    <dgm:cxn modelId="{1E0316DF-7A92-4884-991B-D078D619AC68}" type="presOf" srcId="{F75C782F-DB40-4EAF-BCC2-6359632FFFFD}" destId="{ED8C2AE3-0BE2-4B6D-B66E-38722ABF7D68}" srcOrd="0" destOrd="0" presId="urn:microsoft.com/office/officeart/2005/8/layout/process3"/>
    <dgm:cxn modelId="{0348F5DF-D725-4C26-807F-172C2094CA76}" type="presOf" srcId="{B5F4298E-06FE-4F30-A23C-B78D86D2166A}" destId="{9E1BE0E7-FDA5-498E-9FDA-468C7CC39941}" srcOrd="0" destOrd="0" presId="urn:microsoft.com/office/officeart/2005/8/layout/process3"/>
    <dgm:cxn modelId="{39BBD4EC-AB37-447B-8EDD-119980DC5137}" srcId="{D19C799D-B44A-400D-A726-F759E9C85B72}" destId="{48D30B74-BBDC-4B05-A070-1EA3D90E3E45}" srcOrd="0" destOrd="0" parTransId="{E67E01DB-88BF-4C0C-B71B-B359E93EBFB1}" sibTransId="{799C18E2-0A76-44B1-AEF9-B086689C8951}"/>
    <dgm:cxn modelId="{563B3BF7-7E48-4C37-99DF-B07D9F7E17DE}" type="presOf" srcId="{78D408B4-CA24-412C-AF9D-BFF6685C5F94}" destId="{BABD10DC-6AB4-42FF-85C5-AF7951428E6F}" srcOrd="0" destOrd="0" presId="urn:microsoft.com/office/officeart/2005/8/layout/process3"/>
    <dgm:cxn modelId="{59970EFA-76FB-4108-B77E-FC58221F974B}" type="presOf" srcId="{2D0CE3C5-EEC4-4C6E-9019-36658CD0B4E2}" destId="{BED0D7E1-B941-4E15-BC93-0B162DD80935}" srcOrd="0" destOrd="0" presId="urn:microsoft.com/office/officeart/2005/8/layout/process3"/>
    <dgm:cxn modelId="{0F2E79FC-22BD-4CD7-890A-92024FEA555A}" srcId="{CD267FE3-D04E-4200-9695-B7CF4974BB2B}" destId="{C8F98880-1CF6-4C9B-8668-984ED399C8A9}" srcOrd="1" destOrd="0" parTransId="{D844F599-2AD2-4596-9D0C-62A3262EE9D7}" sibTransId="{9136EEC7-5DCC-4A03-8B86-F5D483C9BE8E}"/>
    <dgm:cxn modelId="{4BB2AF22-89B7-4477-BF80-CF456D0A859D}" type="presParOf" srcId="{0E0B080F-6C24-41CA-A83B-C3FA3247F0FB}" destId="{1C81764A-E44F-49B8-BC77-5EC03C5FE411}" srcOrd="0" destOrd="0" presId="urn:microsoft.com/office/officeart/2005/8/layout/process3"/>
    <dgm:cxn modelId="{B5956DAF-80DC-4F38-A496-8B21455AA6C1}" type="presParOf" srcId="{1C81764A-E44F-49B8-BC77-5EC03C5FE411}" destId="{359BC33B-F099-4A45-BC8B-4D9CE2C406E8}" srcOrd="0" destOrd="0" presId="urn:microsoft.com/office/officeart/2005/8/layout/process3"/>
    <dgm:cxn modelId="{FD2ADCD0-BB63-47A4-BF31-B600291E7A95}" type="presParOf" srcId="{1C81764A-E44F-49B8-BC77-5EC03C5FE411}" destId="{09942407-5CA5-47F9-898B-AEC8D576A7AC}" srcOrd="1" destOrd="0" presId="urn:microsoft.com/office/officeart/2005/8/layout/process3"/>
    <dgm:cxn modelId="{943DC2A1-78F1-486E-95A8-153BD990970A}" type="presParOf" srcId="{1C81764A-E44F-49B8-BC77-5EC03C5FE411}" destId="{ED8C2AE3-0BE2-4B6D-B66E-38722ABF7D68}" srcOrd="2" destOrd="0" presId="urn:microsoft.com/office/officeart/2005/8/layout/process3"/>
    <dgm:cxn modelId="{49529EC9-7867-4B90-9422-166E43036408}" type="presParOf" srcId="{0E0B080F-6C24-41CA-A83B-C3FA3247F0FB}" destId="{6A33CAA0-224D-4957-8829-34E582BC219B}" srcOrd="1" destOrd="0" presId="urn:microsoft.com/office/officeart/2005/8/layout/process3"/>
    <dgm:cxn modelId="{52874AD7-1582-4038-9BDB-BDFFA8BE26FF}" type="presParOf" srcId="{6A33CAA0-224D-4957-8829-34E582BC219B}" destId="{A91E8FD2-8200-420B-82DB-2467C12BDF83}" srcOrd="0" destOrd="0" presId="urn:microsoft.com/office/officeart/2005/8/layout/process3"/>
    <dgm:cxn modelId="{E26CB7F9-7B0E-4F05-A86A-311C07270159}" type="presParOf" srcId="{0E0B080F-6C24-41CA-A83B-C3FA3247F0FB}" destId="{13C0B5EC-B595-4C73-B387-CB559D4D00A3}" srcOrd="2" destOrd="0" presId="urn:microsoft.com/office/officeart/2005/8/layout/process3"/>
    <dgm:cxn modelId="{F88FC750-9AE4-4353-9FDF-CC65D75A8867}" type="presParOf" srcId="{13C0B5EC-B595-4C73-B387-CB559D4D00A3}" destId="{F410874D-ADC6-4F06-9CA8-FF74E5E60EB9}" srcOrd="0" destOrd="0" presId="urn:microsoft.com/office/officeart/2005/8/layout/process3"/>
    <dgm:cxn modelId="{563FA0DF-FDB5-4987-A4B7-C812AE1F36AA}" type="presParOf" srcId="{13C0B5EC-B595-4C73-B387-CB559D4D00A3}" destId="{26ECF57C-52D5-466A-89EA-1F0DEA13FBE3}" srcOrd="1" destOrd="0" presId="urn:microsoft.com/office/officeart/2005/8/layout/process3"/>
    <dgm:cxn modelId="{4B852C04-DC3F-4710-BCEE-40F7EABF569D}" type="presParOf" srcId="{13C0B5EC-B595-4C73-B387-CB559D4D00A3}" destId="{9E1BE0E7-FDA5-498E-9FDA-468C7CC39941}" srcOrd="2" destOrd="0" presId="urn:microsoft.com/office/officeart/2005/8/layout/process3"/>
    <dgm:cxn modelId="{DEDB0C57-09D9-4841-BE75-DDFCE3781367}" type="presParOf" srcId="{0E0B080F-6C24-41CA-A83B-C3FA3247F0FB}" destId="{70593240-739E-43EB-B31F-2F88C4EBDB56}" srcOrd="3" destOrd="0" presId="urn:microsoft.com/office/officeart/2005/8/layout/process3"/>
    <dgm:cxn modelId="{73945375-62D2-444F-96E6-E56D5550E07C}" type="presParOf" srcId="{70593240-739E-43EB-B31F-2F88C4EBDB56}" destId="{D1DEFE38-3509-409C-AFE7-D0E156F5D0AE}" srcOrd="0" destOrd="0" presId="urn:microsoft.com/office/officeart/2005/8/layout/process3"/>
    <dgm:cxn modelId="{3EB0AA37-CAF4-40CC-AEC5-1575921F94F2}" type="presParOf" srcId="{0E0B080F-6C24-41CA-A83B-C3FA3247F0FB}" destId="{B816C2B9-ECC9-4000-BD46-6B825AEAC74D}" srcOrd="4" destOrd="0" presId="urn:microsoft.com/office/officeart/2005/8/layout/process3"/>
    <dgm:cxn modelId="{DF4C3A8F-5541-4A7D-B8F0-94B5A27DCBFC}" type="presParOf" srcId="{B816C2B9-ECC9-4000-BD46-6B825AEAC74D}" destId="{BED0D7E1-B941-4E15-BC93-0B162DD80935}" srcOrd="0" destOrd="0" presId="urn:microsoft.com/office/officeart/2005/8/layout/process3"/>
    <dgm:cxn modelId="{A85022A7-2401-41C1-8027-C580BA53ED16}" type="presParOf" srcId="{B816C2B9-ECC9-4000-BD46-6B825AEAC74D}" destId="{1CFB6EA7-D182-4757-B6C7-3A5A1EA1A0C0}" srcOrd="1" destOrd="0" presId="urn:microsoft.com/office/officeart/2005/8/layout/process3"/>
    <dgm:cxn modelId="{92EF9285-46EC-469F-913F-B198A06610F1}" type="presParOf" srcId="{B816C2B9-ECC9-4000-BD46-6B825AEAC74D}" destId="{BABD10DC-6AB4-42FF-85C5-AF7951428E6F}" srcOrd="2" destOrd="0" presId="urn:microsoft.com/office/officeart/2005/8/layout/process3"/>
    <dgm:cxn modelId="{81D9AC51-A742-451F-A362-68CF41EC6D10}" type="presParOf" srcId="{0E0B080F-6C24-41CA-A83B-C3FA3247F0FB}" destId="{80D36BF0-5368-4F6B-B52E-E3A7C7BD8C5D}" srcOrd="5" destOrd="0" presId="urn:microsoft.com/office/officeart/2005/8/layout/process3"/>
    <dgm:cxn modelId="{2C4606B7-CD0E-4294-AD4E-68E38724F3EB}" type="presParOf" srcId="{80D36BF0-5368-4F6B-B52E-E3A7C7BD8C5D}" destId="{B4DB009F-F488-431E-9F92-52FCC5C5DF0A}" srcOrd="0" destOrd="0" presId="urn:microsoft.com/office/officeart/2005/8/layout/process3"/>
    <dgm:cxn modelId="{7AACE804-6712-43A4-B797-FC72BF1D2E55}" type="presParOf" srcId="{0E0B080F-6C24-41CA-A83B-C3FA3247F0FB}" destId="{E355823E-114A-4AEB-8EF7-2A0C53148DCE}" srcOrd="6" destOrd="0" presId="urn:microsoft.com/office/officeart/2005/8/layout/process3"/>
    <dgm:cxn modelId="{117D9C88-4729-41A4-9BCB-94370A494E90}" type="presParOf" srcId="{E355823E-114A-4AEB-8EF7-2A0C53148DCE}" destId="{A6ABB698-646C-40C0-A049-CEEC1258EA7E}" srcOrd="0" destOrd="0" presId="urn:microsoft.com/office/officeart/2005/8/layout/process3"/>
    <dgm:cxn modelId="{9DBB715F-18F0-4E37-B81C-A0E9B16A8CEA}" type="presParOf" srcId="{E355823E-114A-4AEB-8EF7-2A0C53148DCE}" destId="{6D8F2A8A-6E1C-447C-B5FD-C97FAA59BE02}" srcOrd="1" destOrd="0" presId="urn:microsoft.com/office/officeart/2005/8/layout/process3"/>
    <dgm:cxn modelId="{7DE8C1AA-7597-4B30-AE91-565C7671E51B}" type="presParOf" srcId="{E355823E-114A-4AEB-8EF7-2A0C53148DCE}" destId="{4CBC43EC-AD95-4944-B4E0-6D3141CD2B49}" srcOrd="2" destOrd="0" presId="urn:microsoft.com/office/officeart/2005/8/layout/process3"/>
    <dgm:cxn modelId="{B6264956-224A-45B9-BFE2-74A1B5777954}" type="presParOf" srcId="{0E0B080F-6C24-41CA-A83B-C3FA3247F0FB}" destId="{44558668-DBA9-4CE8-9CEF-C41752767DE7}" srcOrd="7" destOrd="0" presId="urn:microsoft.com/office/officeart/2005/8/layout/process3"/>
    <dgm:cxn modelId="{B6594FF7-AE2A-49CF-B133-E07300DE1BEC}" type="presParOf" srcId="{44558668-DBA9-4CE8-9CEF-C41752767DE7}" destId="{29FF2631-2D50-49CA-B440-07679211EE97}" srcOrd="0" destOrd="0" presId="urn:microsoft.com/office/officeart/2005/8/layout/process3"/>
    <dgm:cxn modelId="{602E39E0-ED8E-42DE-9AB4-A23CED25A064}" type="presParOf" srcId="{0E0B080F-6C24-41CA-A83B-C3FA3247F0FB}" destId="{6CFD1FB4-EBF0-4212-9284-106056597CA6}" srcOrd="8" destOrd="0" presId="urn:microsoft.com/office/officeart/2005/8/layout/process3"/>
    <dgm:cxn modelId="{E646FE9E-956A-430A-9038-C338617618D6}" type="presParOf" srcId="{6CFD1FB4-EBF0-4212-9284-106056597CA6}" destId="{584335C6-981D-4A63-BC34-4409BB1A2DE2}" srcOrd="0" destOrd="0" presId="urn:microsoft.com/office/officeart/2005/8/layout/process3"/>
    <dgm:cxn modelId="{A0989219-3F2A-4DD7-8B93-DB54D9D6CBCE}" type="presParOf" srcId="{6CFD1FB4-EBF0-4212-9284-106056597CA6}" destId="{96CD8E6D-E708-4421-A17C-270FED792A02}" srcOrd="1" destOrd="0" presId="urn:microsoft.com/office/officeart/2005/8/layout/process3"/>
    <dgm:cxn modelId="{701E3F55-0E87-496B-9452-EF046819714C}" type="presParOf" srcId="{6CFD1FB4-EBF0-4212-9284-106056597CA6}" destId="{BE2A7C41-2BFC-42EB-B5F2-36B0F2893E0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267FE3-D04E-4200-9695-B7CF4974BB2B}" type="doc">
      <dgm:prSet loTypeId="urn:microsoft.com/office/officeart/2005/8/layout/process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840ED0A6-22E7-4A88-8F59-36B4F90B9F6F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Data Loading</a:t>
          </a:r>
        </a:p>
      </dgm:t>
    </dgm:pt>
    <dgm:pt modelId="{88DED730-D53E-4EF6-90FA-5E016A582B94}" type="parTrans" cxnId="{F71EA123-6767-4B1D-8547-0038B4955846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7D46C44-00A5-4FB1-AB06-77448BB94B2B}" type="sibTrans" cxnId="{F71EA123-6767-4B1D-8547-0038B4955846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F75C782F-DB40-4EAF-BCC2-6359632FFFFD}">
      <dgm:prSet phldrT="[Testo]" custT="1"/>
      <dgm:spPr/>
      <dgm:t>
        <a:bodyPr/>
        <a:lstStyle/>
        <a:p>
          <a:r>
            <a:rPr lang="en-US" sz="1400" b="0" i="0" dirty="0"/>
            <a:t>Loaded data from two CSV files using URLs.</a:t>
          </a:r>
          <a:endParaRPr lang="it-IT" sz="1400" b="0" dirty="0">
            <a:latin typeface="Abadi" panose="020B0604020104020204" pitchFamily="34" charset="0"/>
          </a:endParaRPr>
        </a:p>
      </dgm:t>
    </dgm:pt>
    <dgm:pt modelId="{A6DA059F-1DD3-4C36-A8D4-F99250A5E1F6}" type="par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0D9512-BF5C-4820-99B5-213BA5C74D82}" type="sib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F98880-1CF6-4C9B-8668-984ED399C8A9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Data </a:t>
          </a:r>
          <a:r>
            <a:rPr lang="it-IT" sz="1400" b="0" dirty="0" err="1">
              <a:latin typeface="Abadi" panose="020B0604020104020204" pitchFamily="34" charset="0"/>
            </a:rPr>
            <a:t>Preprocessing</a:t>
          </a:r>
          <a:endParaRPr lang="it-IT" sz="1400" b="0" dirty="0">
            <a:latin typeface="Abadi" panose="020B0604020104020204" pitchFamily="34" charset="0"/>
          </a:endParaRPr>
        </a:p>
      </dgm:t>
    </dgm:pt>
    <dgm:pt modelId="{D844F599-2AD2-4596-9D0C-62A3262EE9D7}" type="parTrans" cxnId="{0F2E79FC-22BD-4CD7-890A-92024FEA555A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6EEC7-5DCC-4A03-8B86-F5D483C9BE8E}" type="sibTrans" cxnId="{0F2E79FC-22BD-4CD7-890A-92024FEA555A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B5F4298E-06FE-4F30-A23C-B78D86D2166A}">
      <dgm:prSet phldrT="[Testo]" custT="1"/>
      <dgm:spPr/>
      <dgm:t>
        <a:bodyPr/>
        <a:lstStyle/>
        <a:p>
          <a:r>
            <a:rPr lang="en-US" sz="1400" b="0" i="0" dirty="0"/>
            <a:t>Created a binary target variable 'Class' based on first stage landing success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3DA1CC80-A15E-41E6-8B7C-F7B576993E71}" type="par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E3F160-A270-40E5-9C6F-5CFC83EE26B4}" type="sib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0CE3C5-EEC4-4C6E-9019-36658CD0B4E2}">
      <dgm:prSet phldrT="[Testo]" custT="1"/>
      <dgm:spPr/>
      <dgm:t>
        <a:bodyPr/>
        <a:lstStyle/>
        <a:p>
          <a:r>
            <a:rPr lang="it-IT" sz="1400" b="0" i="0" dirty="0">
              <a:latin typeface="Abadi" panose="020B0604020104020204" pitchFamily="34" charset="0"/>
            </a:rPr>
            <a:t>Train-Test Split</a:t>
          </a:r>
          <a:endParaRPr lang="it-IT" sz="1400" b="0" dirty="0">
            <a:latin typeface="Abadi" panose="020B0604020104020204" pitchFamily="34" charset="0"/>
          </a:endParaRPr>
        </a:p>
      </dgm:t>
    </dgm:pt>
    <dgm:pt modelId="{16A75B43-C63E-4BAD-98E6-EA172A21356C}" type="parTrans" cxnId="{0159613C-9132-42B7-A7D7-5BFD5DC6418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E6316C-75E4-4E92-8D99-6D823127C749}" type="sibTrans" cxnId="{0159613C-9132-42B7-A7D7-5BFD5DC64183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D19C799D-B44A-400D-A726-F759E9C85B72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Model</a:t>
          </a:r>
        </a:p>
      </dgm:t>
    </dgm:pt>
    <dgm:pt modelId="{B8C4A46F-1C53-4AC8-B779-F332FDACE7D0}" type="parTrans" cxnId="{55FFDA32-2577-4E12-8A68-88B54757CAA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CD199D0-AE81-4CB4-AE64-1D157EBCD692}" type="sibTrans" cxnId="{55FFDA32-2577-4E12-8A68-88B54757CAA4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449EC47C-C2AD-45A2-BB84-8986EE9C19CB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Performance Evaluation</a:t>
          </a:r>
        </a:p>
      </dgm:t>
    </dgm:pt>
    <dgm:pt modelId="{696C32D5-F98C-4F87-B4E9-C7610DF83C53}" type="par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E6E97-7D4D-4957-A4B4-BF9753378577}" type="sib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79E9B44-9069-4A95-BCB8-C0D2ADECD602}">
      <dgm:prSet phldrT="[Testo]" custT="1"/>
      <dgm:spPr/>
      <dgm:t>
        <a:bodyPr/>
        <a:lstStyle/>
        <a:p>
          <a:r>
            <a:rPr lang="en-US" sz="1400" b="0" i="0" dirty="0"/>
            <a:t>Evaluated model performance using accuracy scores on Test Set</a:t>
          </a:r>
          <a:endParaRPr lang="it-IT" sz="1400" b="0" dirty="0">
            <a:latin typeface="Abadi" panose="020B0604020104020204" pitchFamily="34" charset="0"/>
          </a:endParaRPr>
        </a:p>
      </dgm:t>
    </dgm:pt>
    <dgm:pt modelId="{7D165337-C3E9-4D83-8938-5EFB98E4E582}" type="par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4333DAB-6EA2-41A9-A89D-4C82E6A33A93}" type="sib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FAFB452-8A05-4CB6-A0F8-0808ED8D843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Utilized Pandas to create </a:t>
          </a:r>
          <a:r>
            <a:rPr lang="en-US" sz="1400" b="0" i="0" dirty="0" err="1"/>
            <a:t>DataFrames</a:t>
          </a:r>
          <a:r>
            <a:rPr lang="en-US" sz="1400" b="0" i="0" dirty="0"/>
            <a:t> for analysis.</a:t>
          </a:r>
        </a:p>
      </dgm:t>
    </dgm:pt>
    <dgm:pt modelId="{5DDE78B8-F4F5-4034-AA2C-D2734A2692A8}" type="parTrans" cxnId="{4B216208-EE66-487C-9AD7-C53AA33ED115}">
      <dgm:prSet/>
      <dgm:spPr/>
      <dgm:t>
        <a:bodyPr/>
        <a:lstStyle/>
        <a:p>
          <a:endParaRPr lang="it-IT"/>
        </a:p>
      </dgm:t>
    </dgm:pt>
    <dgm:pt modelId="{804A861B-433B-421C-89D6-1C01BBADF098}" type="sibTrans" cxnId="{4B216208-EE66-487C-9AD7-C53AA33ED115}">
      <dgm:prSet/>
      <dgm:spPr/>
      <dgm:t>
        <a:bodyPr/>
        <a:lstStyle/>
        <a:p>
          <a:endParaRPr lang="it-IT"/>
        </a:p>
      </dgm:t>
    </dgm:pt>
    <dgm:pt modelId="{8919725D-2427-47D6-9943-572D8CAEE92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Standardized the feature variables using </a:t>
          </a:r>
          <a:r>
            <a:rPr lang="en-US" sz="1400" b="0" i="0" dirty="0" err="1"/>
            <a:t>StandardScaler</a:t>
          </a:r>
          <a:endParaRPr lang="en-US" sz="1400" b="0" i="0" dirty="0"/>
        </a:p>
      </dgm:t>
    </dgm:pt>
    <dgm:pt modelId="{8CF43CB9-500A-4D7D-B9E2-50846D4DF97C}" type="parTrans" cxnId="{53FEA266-7565-4E29-8D62-54590313970A}">
      <dgm:prSet/>
      <dgm:spPr/>
      <dgm:t>
        <a:bodyPr/>
        <a:lstStyle/>
        <a:p>
          <a:endParaRPr lang="it-IT"/>
        </a:p>
      </dgm:t>
    </dgm:pt>
    <dgm:pt modelId="{0977B45C-429F-40E2-BC84-BD607A7A2A40}" type="sibTrans" cxnId="{53FEA266-7565-4E29-8D62-54590313970A}">
      <dgm:prSet/>
      <dgm:spPr/>
      <dgm:t>
        <a:bodyPr/>
        <a:lstStyle/>
        <a:p>
          <a:endParaRPr lang="it-IT"/>
        </a:p>
      </dgm:t>
    </dgm:pt>
    <dgm:pt modelId="{AFBE81A4-9EC5-43EE-ADAE-08E904285118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sz="1400" b="0" i="0" kern="1200">
              <a:latin typeface="Calibri" panose="020F0502020204030204"/>
              <a:ea typeface="+mn-ea"/>
              <a:cs typeface="+mn-cs"/>
            </a:rPr>
            <a:t>Split the data into training and testing sets (80/20 split).</a:t>
          </a:r>
          <a:endParaRPr lang="en-US" sz="1400" b="0" i="0" kern="1200" dirty="0">
            <a:latin typeface="Calibri" panose="020F0502020204030204"/>
            <a:ea typeface="+mn-ea"/>
            <a:cs typeface="+mn-cs"/>
          </a:endParaRPr>
        </a:p>
      </dgm:t>
    </dgm:pt>
    <dgm:pt modelId="{AE1A7235-89FB-43D3-8F03-3F8691F29786}" type="parTrans" cxnId="{54E351D2-B0AD-4EB5-B376-101C10F85EFC}">
      <dgm:prSet/>
      <dgm:spPr/>
      <dgm:t>
        <a:bodyPr/>
        <a:lstStyle/>
        <a:p>
          <a:endParaRPr lang="it-IT"/>
        </a:p>
      </dgm:t>
    </dgm:pt>
    <dgm:pt modelId="{60112F72-3F24-46E5-A6B8-0A450547FEA9}" type="sibTrans" cxnId="{54E351D2-B0AD-4EB5-B376-101C10F85EFC}">
      <dgm:prSet/>
      <dgm:spPr/>
      <dgm:t>
        <a:bodyPr/>
        <a:lstStyle/>
        <a:p>
          <a:endParaRPr lang="it-IT"/>
        </a:p>
      </dgm:t>
    </dgm:pt>
    <dgm:pt modelId="{8D82B47B-760B-4E17-80D0-92D08AC5049F}">
      <dgm:prSet phldrT="[Testo]" custT="1"/>
      <dgm:spPr/>
      <dgm:t>
        <a:bodyPr/>
        <a:lstStyle/>
        <a:p>
          <a:r>
            <a:rPr lang="it-IT" sz="1400" b="0" i="0" dirty="0" err="1"/>
            <a:t>Logistic</a:t>
          </a:r>
          <a:r>
            <a:rPr lang="it-IT" sz="1400" b="0" i="0" dirty="0"/>
            <a:t> </a:t>
          </a:r>
          <a:r>
            <a:rPr lang="it-IT" sz="1400" b="0" i="0" dirty="0" err="1"/>
            <a:t>Regression</a:t>
          </a:r>
          <a:r>
            <a:rPr lang="it-IT" sz="1400" b="0" i="0" dirty="0"/>
            <a:t>, Support </a:t>
          </a:r>
          <a:r>
            <a:rPr lang="it-IT" sz="1400" b="0" i="0" dirty="0" err="1"/>
            <a:t>Vector</a:t>
          </a:r>
          <a:r>
            <a:rPr lang="it-IT" sz="1400" b="0" i="0" dirty="0"/>
            <a:t> Machine, </a:t>
          </a:r>
          <a:r>
            <a:rPr lang="it-IT" sz="1400" b="0" i="0" dirty="0" err="1"/>
            <a:t>Decision</a:t>
          </a:r>
          <a:r>
            <a:rPr lang="it-IT" sz="1400" b="0" i="0" dirty="0"/>
            <a:t> Tree  and KNN</a:t>
          </a:r>
          <a:endParaRPr lang="it-IT" sz="1400" b="0" dirty="0">
            <a:latin typeface="Abadi" panose="020B0604020104020204" pitchFamily="34" charset="0"/>
          </a:endParaRPr>
        </a:p>
      </dgm:t>
    </dgm:pt>
    <dgm:pt modelId="{A73BAB2E-D404-4D54-BD22-8948028979A4}" type="parTrans" cxnId="{5B3E2DE0-F9FE-4827-BFDA-EB51396913C4}">
      <dgm:prSet/>
      <dgm:spPr/>
      <dgm:t>
        <a:bodyPr/>
        <a:lstStyle/>
        <a:p>
          <a:endParaRPr lang="it-IT"/>
        </a:p>
      </dgm:t>
    </dgm:pt>
    <dgm:pt modelId="{3E3F9D38-8679-49FF-A959-32BEDCF72015}" type="sibTrans" cxnId="{5B3E2DE0-F9FE-4827-BFDA-EB51396913C4}">
      <dgm:prSet/>
      <dgm:spPr/>
      <dgm:t>
        <a:bodyPr/>
        <a:lstStyle/>
        <a:p>
          <a:endParaRPr lang="it-IT"/>
        </a:p>
      </dgm:t>
    </dgm:pt>
    <dgm:pt modelId="{48D30B74-BBDC-4B05-A070-1EA3D90E3E45}">
      <dgm:prSet phldrT="[Testo]" custT="1"/>
      <dgm:spPr/>
      <dgm:t>
        <a:bodyPr/>
        <a:lstStyle/>
        <a:p>
          <a:r>
            <a:rPr lang="it-IT" sz="1400" b="0" i="0" dirty="0" err="1"/>
            <a:t>Performed</a:t>
          </a:r>
          <a:r>
            <a:rPr lang="it-IT" sz="1400" b="0" i="0" dirty="0"/>
            <a:t> </a:t>
          </a:r>
          <a:r>
            <a:rPr lang="it-IT" sz="1400" b="0" i="0" dirty="0" err="1"/>
            <a:t>hyperparameter</a:t>
          </a:r>
          <a:r>
            <a:rPr lang="it-IT" sz="1400" b="0" i="0" dirty="0"/>
            <a:t> tuning </a:t>
          </a:r>
          <a:r>
            <a:rPr lang="it-IT" sz="1400" b="0" i="0" dirty="0" err="1"/>
            <a:t>using</a:t>
          </a:r>
          <a:r>
            <a:rPr lang="it-IT" sz="1400" b="0" i="0" dirty="0"/>
            <a:t> </a:t>
          </a:r>
          <a:r>
            <a:rPr lang="it-IT" sz="1400" b="0" i="0" dirty="0" err="1"/>
            <a:t>GridSearchCV</a:t>
          </a:r>
          <a:endParaRPr lang="it-IT" sz="1400" b="0" dirty="0">
            <a:latin typeface="Abadi" panose="020B0604020104020204" pitchFamily="34" charset="0"/>
          </a:endParaRPr>
        </a:p>
      </dgm:t>
    </dgm:pt>
    <dgm:pt modelId="{799C18E2-0A76-44B1-AEF9-B086689C8951}" type="sib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67E01DB-88BF-4C0C-B71B-B359E93EBFB1}" type="par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71AE6A-F798-4221-9E2A-F662CC247A68}" type="pres">
      <dgm:prSet presAssocID="{CD267FE3-D04E-4200-9695-B7CF4974BB2B}" presName="linearFlow" presStyleCnt="0">
        <dgm:presLayoutVars>
          <dgm:dir/>
          <dgm:animLvl val="lvl"/>
          <dgm:resizeHandles val="exact"/>
        </dgm:presLayoutVars>
      </dgm:prSet>
      <dgm:spPr/>
    </dgm:pt>
    <dgm:pt modelId="{D4321F9C-5D7F-49A9-9863-A94A2DA4384E}" type="pres">
      <dgm:prSet presAssocID="{840ED0A6-22E7-4A88-8F59-36B4F90B9F6F}" presName="composite" presStyleCnt="0"/>
      <dgm:spPr/>
    </dgm:pt>
    <dgm:pt modelId="{BA24A2E0-6A2E-4B08-98C9-AB2737058BF1}" type="pres">
      <dgm:prSet presAssocID="{840ED0A6-22E7-4A88-8F59-36B4F90B9F6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6E44813-773E-4AA7-BB10-EA6936145BCD}" type="pres">
      <dgm:prSet presAssocID="{840ED0A6-22E7-4A88-8F59-36B4F90B9F6F}" presName="parSh" presStyleLbl="node1" presStyleIdx="0" presStyleCnt="5"/>
      <dgm:spPr/>
    </dgm:pt>
    <dgm:pt modelId="{75A89C78-77D6-4EA3-BCBC-3EB5E6B89F9D}" type="pres">
      <dgm:prSet presAssocID="{840ED0A6-22E7-4A88-8F59-36B4F90B9F6F}" presName="desTx" presStyleLbl="fgAcc1" presStyleIdx="0" presStyleCnt="5" custScaleX="129616">
        <dgm:presLayoutVars>
          <dgm:bulletEnabled val="1"/>
        </dgm:presLayoutVars>
      </dgm:prSet>
      <dgm:spPr/>
    </dgm:pt>
    <dgm:pt modelId="{07E8CF67-A8C0-4A9A-85FD-8434140626B0}" type="pres">
      <dgm:prSet presAssocID="{F7D46C44-00A5-4FB1-AB06-77448BB94B2B}" presName="sibTrans" presStyleLbl="sibTrans2D1" presStyleIdx="0" presStyleCnt="4"/>
      <dgm:spPr/>
    </dgm:pt>
    <dgm:pt modelId="{77812AF7-3D77-4C8B-A3AD-BB8E5DA71A1E}" type="pres">
      <dgm:prSet presAssocID="{F7D46C44-00A5-4FB1-AB06-77448BB94B2B}" presName="connTx" presStyleLbl="sibTrans2D1" presStyleIdx="0" presStyleCnt="4"/>
      <dgm:spPr/>
    </dgm:pt>
    <dgm:pt modelId="{AA7EB7BE-0A5E-4D8D-94A4-87DE84483933}" type="pres">
      <dgm:prSet presAssocID="{C8F98880-1CF6-4C9B-8668-984ED399C8A9}" presName="composite" presStyleCnt="0"/>
      <dgm:spPr/>
    </dgm:pt>
    <dgm:pt modelId="{82C1AF29-A4C1-4574-8267-B405743C647D}" type="pres">
      <dgm:prSet presAssocID="{C8F98880-1CF6-4C9B-8668-984ED399C8A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A58730C-4C43-49C1-A8BC-D6CA9475E38F}" type="pres">
      <dgm:prSet presAssocID="{C8F98880-1CF6-4C9B-8668-984ED399C8A9}" presName="parSh" presStyleLbl="node1" presStyleIdx="1" presStyleCnt="5"/>
      <dgm:spPr/>
    </dgm:pt>
    <dgm:pt modelId="{77522636-B36A-4132-A754-8146128F0495}" type="pres">
      <dgm:prSet presAssocID="{C8F98880-1CF6-4C9B-8668-984ED399C8A9}" presName="desTx" presStyleLbl="fgAcc1" presStyleIdx="1" presStyleCnt="5" custScaleX="129616">
        <dgm:presLayoutVars>
          <dgm:bulletEnabled val="1"/>
        </dgm:presLayoutVars>
      </dgm:prSet>
      <dgm:spPr/>
    </dgm:pt>
    <dgm:pt modelId="{7A61DD1D-711C-4C6B-9161-E15197E6DF49}" type="pres">
      <dgm:prSet presAssocID="{9136EEC7-5DCC-4A03-8B86-F5D483C9BE8E}" presName="sibTrans" presStyleLbl="sibTrans2D1" presStyleIdx="1" presStyleCnt="4"/>
      <dgm:spPr/>
    </dgm:pt>
    <dgm:pt modelId="{4A722AE3-077C-485E-B654-50D179F09831}" type="pres">
      <dgm:prSet presAssocID="{9136EEC7-5DCC-4A03-8B86-F5D483C9BE8E}" presName="connTx" presStyleLbl="sibTrans2D1" presStyleIdx="1" presStyleCnt="4"/>
      <dgm:spPr/>
    </dgm:pt>
    <dgm:pt modelId="{147DDEEB-C929-4947-83D6-5D7307700575}" type="pres">
      <dgm:prSet presAssocID="{2D0CE3C5-EEC4-4C6E-9019-36658CD0B4E2}" presName="composite" presStyleCnt="0"/>
      <dgm:spPr/>
    </dgm:pt>
    <dgm:pt modelId="{A5A12122-E65A-459E-8842-FC62929D209E}" type="pres">
      <dgm:prSet presAssocID="{2D0CE3C5-EEC4-4C6E-9019-36658CD0B4E2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E4BADC2-863A-44B1-B2D2-90FB0AAFABA8}" type="pres">
      <dgm:prSet presAssocID="{2D0CE3C5-EEC4-4C6E-9019-36658CD0B4E2}" presName="parSh" presStyleLbl="node1" presStyleIdx="2" presStyleCnt="5"/>
      <dgm:spPr/>
    </dgm:pt>
    <dgm:pt modelId="{200AFC7D-182A-46C2-B10B-9F99843A821A}" type="pres">
      <dgm:prSet presAssocID="{2D0CE3C5-EEC4-4C6E-9019-36658CD0B4E2}" presName="desTx" presStyleLbl="fgAcc1" presStyleIdx="2" presStyleCnt="5" custScaleX="129616">
        <dgm:presLayoutVars>
          <dgm:bulletEnabled val="1"/>
        </dgm:presLayoutVars>
      </dgm:prSet>
      <dgm:spPr/>
    </dgm:pt>
    <dgm:pt modelId="{3BBF2975-92FE-4330-9E65-8C3F7B2CCC47}" type="pres">
      <dgm:prSet presAssocID="{2DE6316C-75E4-4E92-8D99-6D823127C749}" presName="sibTrans" presStyleLbl="sibTrans2D1" presStyleIdx="2" presStyleCnt="4"/>
      <dgm:spPr/>
    </dgm:pt>
    <dgm:pt modelId="{19A04E29-20E1-40CE-81B7-A8D9F3C774B4}" type="pres">
      <dgm:prSet presAssocID="{2DE6316C-75E4-4E92-8D99-6D823127C749}" presName="connTx" presStyleLbl="sibTrans2D1" presStyleIdx="2" presStyleCnt="4"/>
      <dgm:spPr/>
    </dgm:pt>
    <dgm:pt modelId="{687782D1-435B-4C15-A3C0-71DAFE5956A3}" type="pres">
      <dgm:prSet presAssocID="{D19C799D-B44A-400D-A726-F759E9C85B72}" presName="composite" presStyleCnt="0"/>
      <dgm:spPr/>
    </dgm:pt>
    <dgm:pt modelId="{9AF467C9-F567-449D-84E9-539476352D3F}" type="pres">
      <dgm:prSet presAssocID="{D19C799D-B44A-400D-A726-F759E9C85B7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1493A74-1053-4534-8F47-D18BB146CEAA}" type="pres">
      <dgm:prSet presAssocID="{D19C799D-B44A-400D-A726-F759E9C85B72}" presName="parSh" presStyleLbl="node1" presStyleIdx="3" presStyleCnt="5"/>
      <dgm:spPr/>
    </dgm:pt>
    <dgm:pt modelId="{9EFCCFD2-5AE6-4081-AD3D-72283BFE9B2C}" type="pres">
      <dgm:prSet presAssocID="{D19C799D-B44A-400D-A726-F759E9C85B72}" presName="desTx" presStyleLbl="fgAcc1" presStyleIdx="3" presStyleCnt="5" custScaleX="129616">
        <dgm:presLayoutVars>
          <dgm:bulletEnabled val="1"/>
        </dgm:presLayoutVars>
      </dgm:prSet>
      <dgm:spPr/>
    </dgm:pt>
    <dgm:pt modelId="{3FB07FB2-C540-4704-95B8-02A3E94590A5}" type="pres">
      <dgm:prSet presAssocID="{7CD199D0-AE81-4CB4-AE64-1D157EBCD692}" presName="sibTrans" presStyleLbl="sibTrans2D1" presStyleIdx="3" presStyleCnt="4"/>
      <dgm:spPr/>
    </dgm:pt>
    <dgm:pt modelId="{6BB2809F-46D8-46EB-9A20-93CABBA30F28}" type="pres">
      <dgm:prSet presAssocID="{7CD199D0-AE81-4CB4-AE64-1D157EBCD692}" presName="connTx" presStyleLbl="sibTrans2D1" presStyleIdx="3" presStyleCnt="4"/>
      <dgm:spPr/>
    </dgm:pt>
    <dgm:pt modelId="{867C33E8-6F8D-45C4-98CC-1A95D548D3E8}" type="pres">
      <dgm:prSet presAssocID="{449EC47C-C2AD-45A2-BB84-8986EE9C19CB}" presName="composite" presStyleCnt="0"/>
      <dgm:spPr/>
    </dgm:pt>
    <dgm:pt modelId="{B4C6E9A5-634E-4D58-8A9D-EA9B776CB76E}" type="pres">
      <dgm:prSet presAssocID="{449EC47C-C2AD-45A2-BB84-8986EE9C19C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BCF5176-EF5D-4754-A6AF-671111DCE6C4}" type="pres">
      <dgm:prSet presAssocID="{449EC47C-C2AD-45A2-BB84-8986EE9C19CB}" presName="parSh" presStyleLbl="node1" presStyleIdx="4" presStyleCnt="5"/>
      <dgm:spPr/>
    </dgm:pt>
    <dgm:pt modelId="{D58542B6-4DCB-4B6D-B4E1-D4B91F72AFE1}" type="pres">
      <dgm:prSet presAssocID="{449EC47C-C2AD-45A2-BB84-8986EE9C19CB}" presName="desTx" presStyleLbl="fgAcc1" presStyleIdx="4" presStyleCnt="5" custScaleX="129616">
        <dgm:presLayoutVars>
          <dgm:bulletEnabled val="1"/>
        </dgm:presLayoutVars>
      </dgm:prSet>
      <dgm:spPr/>
    </dgm:pt>
  </dgm:ptLst>
  <dgm:cxnLst>
    <dgm:cxn modelId="{F53CA401-3E1F-4CAE-8846-9E5D64DE1BFF}" type="presOf" srcId="{7CD199D0-AE81-4CB4-AE64-1D157EBCD692}" destId="{3FB07FB2-C540-4704-95B8-02A3E94590A5}" srcOrd="0" destOrd="0" presId="urn:microsoft.com/office/officeart/2005/8/layout/process3"/>
    <dgm:cxn modelId="{4B216208-EE66-487C-9AD7-C53AA33ED115}" srcId="{840ED0A6-22E7-4A88-8F59-36B4F90B9F6F}" destId="{2FAFB452-8A05-4CB6-A0F8-0808ED8D8439}" srcOrd="1" destOrd="0" parTransId="{5DDE78B8-F4F5-4034-AA2C-D2734A2692A8}" sibTransId="{804A861B-433B-421C-89D6-1C01BBADF098}"/>
    <dgm:cxn modelId="{E93C670B-3181-473A-B1FF-701004A096B8}" type="presOf" srcId="{C8F98880-1CF6-4C9B-8668-984ED399C8A9}" destId="{2A58730C-4C43-49C1-A8BC-D6CA9475E38F}" srcOrd="1" destOrd="0" presId="urn:microsoft.com/office/officeart/2005/8/layout/process3"/>
    <dgm:cxn modelId="{BB7A110F-E3F3-43AB-A900-894095ACFE37}" type="presOf" srcId="{AFBE81A4-9EC5-43EE-ADAE-08E904285118}" destId="{200AFC7D-182A-46C2-B10B-9F99843A821A}" srcOrd="0" destOrd="0" presId="urn:microsoft.com/office/officeart/2005/8/layout/process3"/>
    <dgm:cxn modelId="{1FC73613-758F-45E3-9550-1A28717DC042}" srcId="{449EC47C-C2AD-45A2-BB84-8986EE9C19CB}" destId="{179E9B44-9069-4A95-BCB8-C0D2ADECD602}" srcOrd="0" destOrd="0" parTransId="{7D165337-C3E9-4D83-8938-5EFB98E4E582}" sibTransId="{B4333DAB-6EA2-41A9-A89D-4C82E6A33A93}"/>
    <dgm:cxn modelId="{553F5222-D9F1-43BD-BB37-E0F8B4508F2C}" type="presOf" srcId="{D19C799D-B44A-400D-A726-F759E9C85B72}" destId="{81493A74-1053-4534-8F47-D18BB146CEAA}" srcOrd="1" destOrd="0" presId="urn:microsoft.com/office/officeart/2005/8/layout/process3"/>
    <dgm:cxn modelId="{F71EA123-6767-4B1D-8547-0038B4955846}" srcId="{CD267FE3-D04E-4200-9695-B7CF4974BB2B}" destId="{840ED0A6-22E7-4A88-8F59-36B4F90B9F6F}" srcOrd="0" destOrd="0" parTransId="{88DED730-D53E-4EF6-90FA-5E016A582B94}" sibTransId="{F7D46C44-00A5-4FB1-AB06-77448BB94B2B}"/>
    <dgm:cxn modelId="{DA839724-6838-4360-A0EB-1A2A082DBE74}" type="presOf" srcId="{2DE6316C-75E4-4E92-8D99-6D823127C749}" destId="{3BBF2975-92FE-4330-9E65-8C3F7B2CCC47}" srcOrd="0" destOrd="0" presId="urn:microsoft.com/office/officeart/2005/8/layout/process3"/>
    <dgm:cxn modelId="{D4C2DB24-5ED8-49B2-8F62-8FA65791BAAB}" type="presOf" srcId="{F75C782F-DB40-4EAF-BCC2-6359632FFFFD}" destId="{75A89C78-77D6-4EA3-BCBC-3EB5E6B89F9D}" srcOrd="0" destOrd="0" presId="urn:microsoft.com/office/officeart/2005/8/layout/process3"/>
    <dgm:cxn modelId="{2601DC27-A83B-4D15-BE47-E99976B4283D}" type="presOf" srcId="{2D0CE3C5-EEC4-4C6E-9019-36658CD0B4E2}" destId="{AE4BADC2-863A-44B1-B2D2-90FB0AAFABA8}" srcOrd="1" destOrd="0" presId="urn:microsoft.com/office/officeart/2005/8/layout/process3"/>
    <dgm:cxn modelId="{55FFDA32-2577-4E12-8A68-88B54757CAA4}" srcId="{CD267FE3-D04E-4200-9695-B7CF4974BB2B}" destId="{D19C799D-B44A-400D-A726-F759E9C85B72}" srcOrd="3" destOrd="0" parTransId="{B8C4A46F-1C53-4AC8-B779-F332FDACE7D0}" sibTransId="{7CD199D0-AE81-4CB4-AE64-1D157EBCD692}"/>
    <dgm:cxn modelId="{E22B6936-CB49-4FD9-B098-C06786305878}" type="presOf" srcId="{9136EEC7-5DCC-4A03-8B86-F5D483C9BE8E}" destId="{4A722AE3-077C-485E-B654-50D179F09831}" srcOrd="1" destOrd="0" presId="urn:microsoft.com/office/officeart/2005/8/layout/process3"/>
    <dgm:cxn modelId="{3981173C-CF55-47A8-AD64-39A6EC1AD882}" srcId="{C8F98880-1CF6-4C9B-8668-984ED399C8A9}" destId="{B5F4298E-06FE-4F30-A23C-B78D86D2166A}" srcOrd="0" destOrd="0" parTransId="{3DA1CC80-A15E-41E6-8B7C-F7B576993E71}" sibTransId="{79E3F160-A270-40E5-9C6F-5CFC83EE26B4}"/>
    <dgm:cxn modelId="{0159613C-9132-42B7-A7D7-5BFD5DC64183}" srcId="{CD267FE3-D04E-4200-9695-B7CF4974BB2B}" destId="{2D0CE3C5-EEC4-4C6E-9019-36658CD0B4E2}" srcOrd="2" destOrd="0" parTransId="{16A75B43-C63E-4BAD-98E6-EA172A21356C}" sibTransId="{2DE6316C-75E4-4E92-8D99-6D823127C749}"/>
    <dgm:cxn modelId="{1F0A543C-4B70-4FF0-986A-9C4C914FE812}" type="presOf" srcId="{9136EEC7-5DCC-4A03-8B86-F5D483C9BE8E}" destId="{7A61DD1D-711C-4C6B-9161-E15197E6DF49}" srcOrd="0" destOrd="0" presId="urn:microsoft.com/office/officeart/2005/8/layout/process3"/>
    <dgm:cxn modelId="{EBFDCE61-D2BF-455B-83F5-DDFBA3D4B0E1}" type="presOf" srcId="{8919725D-2427-47D6-9943-572D8CAEE925}" destId="{77522636-B36A-4132-A754-8146128F0495}" srcOrd="0" destOrd="1" presId="urn:microsoft.com/office/officeart/2005/8/layout/process3"/>
    <dgm:cxn modelId="{E7E7CE63-21AB-4F45-8837-041379A2EFC8}" type="presOf" srcId="{840ED0A6-22E7-4A88-8F59-36B4F90B9F6F}" destId="{BA24A2E0-6A2E-4B08-98C9-AB2737058BF1}" srcOrd="0" destOrd="0" presId="urn:microsoft.com/office/officeart/2005/8/layout/process3"/>
    <dgm:cxn modelId="{53FEA266-7565-4E29-8D62-54590313970A}" srcId="{C8F98880-1CF6-4C9B-8668-984ED399C8A9}" destId="{8919725D-2427-47D6-9943-572D8CAEE925}" srcOrd="1" destOrd="0" parTransId="{8CF43CB9-500A-4D7D-B9E2-50846D4DF97C}" sibTransId="{0977B45C-429F-40E2-BC84-BD607A7A2A40}"/>
    <dgm:cxn modelId="{8A6E654C-8F50-44A0-8AA1-F87EF490BD93}" type="presOf" srcId="{C8F98880-1CF6-4C9B-8668-984ED399C8A9}" destId="{82C1AF29-A4C1-4574-8267-B405743C647D}" srcOrd="0" destOrd="0" presId="urn:microsoft.com/office/officeart/2005/8/layout/process3"/>
    <dgm:cxn modelId="{A596EA75-D907-4BE1-ADE8-AC948FA1802F}" type="presOf" srcId="{48D30B74-BBDC-4B05-A070-1EA3D90E3E45}" destId="{9EFCCFD2-5AE6-4081-AD3D-72283BFE9B2C}" srcOrd="0" destOrd="1" presId="urn:microsoft.com/office/officeart/2005/8/layout/process3"/>
    <dgm:cxn modelId="{EDA0BC81-A821-46F4-9BFC-4D50E6F13E40}" type="presOf" srcId="{F7D46C44-00A5-4FB1-AB06-77448BB94B2B}" destId="{07E8CF67-A8C0-4A9A-85FD-8434140626B0}" srcOrd="0" destOrd="0" presId="urn:microsoft.com/office/officeart/2005/8/layout/process3"/>
    <dgm:cxn modelId="{CC7E9696-51DB-4B56-85B2-7FCF2BDFF8F4}" type="presOf" srcId="{D19C799D-B44A-400D-A726-F759E9C85B72}" destId="{9AF467C9-F567-449D-84E9-539476352D3F}" srcOrd="0" destOrd="0" presId="urn:microsoft.com/office/officeart/2005/8/layout/process3"/>
    <dgm:cxn modelId="{BEC91D9D-5AFC-42A8-954C-4BE9BC1B8127}" type="presOf" srcId="{2D0CE3C5-EEC4-4C6E-9019-36658CD0B4E2}" destId="{A5A12122-E65A-459E-8842-FC62929D209E}" srcOrd="0" destOrd="0" presId="urn:microsoft.com/office/officeart/2005/8/layout/process3"/>
    <dgm:cxn modelId="{769E6BA4-BE8A-49DF-BEE2-A5223303B98E}" type="presOf" srcId="{B5F4298E-06FE-4F30-A23C-B78D86D2166A}" destId="{77522636-B36A-4132-A754-8146128F0495}" srcOrd="0" destOrd="0" presId="urn:microsoft.com/office/officeart/2005/8/layout/process3"/>
    <dgm:cxn modelId="{31E9EEB2-AF59-44E4-A8D8-FB4BF291DFD4}" srcId="{840ED0A6-22E7-4A88-8F59-36B4F90B9F6F}" destId="{F75C782F-DB40-4EAF-BCC2-6359632FFFFD}" srcOrd="0" destOrd="0" parTransId="{A6DA059F-1DD3-4C36-A8D4-F99250A5E1F6}" sibTransId="{C80D9512-BF5C-4820-99B5-213BA5C74D82}"/>
    <dgm:cxn modelId="{C921FFB8-B4B9-4824-8CC3-D05BB4F23234}" type="presOf" srcId="{179E9B44-9069-4A95-BCB8-C0D2ADECD602}" destId="{D58542B6-4DCB-4B6D-B4E1-D4B91F72AFE1}" srcOrd="0" destOrd="0" presId="urn:microsoft.com/office/officeart/2005/8/layout/process3"/>
    <dgm:cxn modelId="{1A5498BC-479B-4D65-8988-C6789F1AEA3D}" type="presOf" srcId="{449EC47C-C2AD-45A2-BB84-8986EE9C19CB}" destId="{B4C6E9A5-634E-4D58-8A9D-EA9B776CB76E}" srcOrd="0" destOrd="0" presId="urn:microsoft.com/office/officeart/2005/8/layout/process3"/>
    <dgm:cxn modelId="{582885C1-3F3D-44B2-8B93-DC7FADCC1DD4}" type="presOf" srcId="{CD267FE3-D04E-4200-9695-B7CF4974BB2B}" destId="{7971AE6A-F798-4221-9E2A-F662CC247A68}" srcOrd="0" destOrd="0" presId="urn:microsoft.com/office/officeart/2005/8/layout/process3"/>
    <dgm:cxn modelId="{82BF62C4-3C1E-47BF-8322-56EB7BF09CC0}" type="presOf" srcId="{8D82B47B-760B-4E17-80D0-92D08AC5049F}" destId="{9EFCCFD2-5AE6-4081-AD3D-72283BFE9B2C}" srcOrd="0" destOrd="0" presId="urn:microsoft.com/office/officeart/2005/8/layout/process3"/>
    <dgm:cxn modelId="{18D31DCF-F56D-46C7-B44D-FE86E0A120CB}" type="presOf" srcId="{840ED0A6-22E7-4A88-8F59-36B4F90B9F6F}" destId="{96E44813-773E-4AA7-BB10-EA6936145BCD}" srcOrd="1" destOrd="0" presId="urn:microsoft.com/office/officeart/2005/8/layout/process3"/>
    <dgm:cxn modelId="{54E351D2-B0AD-4EB5-B376-101C10F85EFC}" srcId="{2D0CE3C5-EEC4-4C6E-9019-36658CD0B4E2}" destId="{AFBE81A4-9EC5-43EE-ADAE-08E904285118}" srcOrd="0" destOrd="0" parTransId="{AE1A7235-89FB-43D3-8F03-3F8691F29786}" sibTransId="{60112F72-3F24-46E5-A6B8-0A450547FEA9}"/>
    <dgm:cxn modelId="{8164C4D4-5BF8-445C-9485-A9B2F5439D78}" type="presOf" srcId="{2DE6316C-75E4-4E92-8D99-6D823127C749}" destId="{19A04E29-20E1-40CE-81B7-A8D9F3C774B4}" srcOrd="1" destOrd="0" presId="urn:microsoft.com/office/officeart/2005/8/layout/process3"/>
    <dgm:cxn modelId="{0F455BD5-625A-49DB-B458-74D7D2970A21}" srcId="{CD267FE3-D04E-4200-9695-B7CF4974BB2B}" destId="{449EC47C-C2AD-45A2-BB84-8986EE9C19CB}" srcOrd="4" destOrd="0" parTransId="{696C32D5-F98C-4F87-B4E9-C7610DF83C53}" sibTransId="{913E6E97-7D4D-4957-A4B4-BF9753378577}"/>
    <dgm:cxn modelId="{95EB8EDC-79DF-4A97-B734-45B818F6ADC0}" type="presOf" srcId="{2FAFB452-8A05-4CB6-A0F8-0808ED8D8439}" destId="{75A89C78-77D6-4EA3-BCBC-3EB5E6B89F9D}" srcOrd="0" destOrd="1" presId="urn:microsoft.com/office/officeart/2005/8/layout/process3"/>
    <dgm:cxn modelId="{5B3E2DE0-F9FE-4827-BFDA-EB51396913C4}" srcId="{D19C799D-B44A-400D-A726-F759E9C85B72}" destId="{8D82B47B-760B-4E17-80D0-92D08AC5049F}" srcOrd="0" destOrd="0" parTransId="{A73BAB2E-D404-4D54-BD22-8948028979A4}" sibTransId="{3E3F9D38-8679-49FF-A959-32BEDCF72015}"/>
    <dgm:cxn modelId="{8F9115E1-1C76-48F1-9A55-3DB836F03E0E}" type="presOf" srcId="{7CD199D0-AE81-4CB4-AE64-1D157EBCD692}" destId="{6BB2809F-46D8-46EB-9A20-93CABBA30F28}" srcOrd="1" destOrd="0" presId="urn:microsoft.com/office/officeart/2005/8/layout/process3"/>
    <dgm:cxn modelId="{39BBD4EC-AB37-447B-8EDD-119980DC5137}" srcId="{D19C799D-B44A-400D-A726-F759E9C85B72}" destId="{48D30B74-BBDC-4B05-A070-1EA3D90E3E45}" srcOrd="1" destOrd="0" parTransId="{E67E01DB-88BF-4C0C-B71B-B359E93EBFB1}" sibTransId="{799C18E2-0A76-44B1-AEF9-B086689C8951}"/>
    <dgm:cxn modelId="{AE5B4EF6-2ED9-4E0F-AA4C-9F314B827167}" type="presOf" srcId="{449EC47C-C2AD-45A2-BB84-8986EE9C19CB}" destId="{BBCF5176-EF5D-4754-A6AF-671111DCE6C4}" srcOrd="1" destOrd="0" presId="urn:microsoft.com/office/officeart/2005/8/layout/process3"/>
    <dgm:cxn modelId="{D97FF3F8-0E38-4EA6-816F-E5614B2FA9DF}" type="presOf" srcId="{F7D46C44-00A5-4FB1-AB06-77448BB94B2B}" destId="{77812AF7-3D77-4C8B-A3AD-BB8E5DA71A1E}" srcOrd="1" destOrd="0" presId="urn:microsoft.com/office/officeart/2005/8/layout/process3"/>
    <dgm:cxn modelId="{0F2E79FC-22BD-4CD7-890A-92024FEA555A}" srcId="{CD267FE3-D04E-4200-9695-B7CF4974BB2B}" destId="{C8F98880-1CF6-4C9B-8668-984ED399C8A9}" srcOrd="1" destOrd="0" parTransId="{D844F599-2AD2-4596-9D0C-62A3262EE9D7}" sibTransId="{9136EEC7-5DCC-4A03-8B86-F5D483C9BE8E}"/>
    <dgm:cxn modelId="{408EFB94-0CA1-440A-87DF-4EDC8ECD88CB}" type="presParOf" srcId="{7971AE6A-F798-4221-9E2A-F662CC247A68}" destId="{D4321F9C-5D7F-49A9-9863-A94A2DA4384E}" srcOrd="0" destOrd="0" presId="urn:microsoft.com/office/officeart/2005/8/layout/process3"/>
    <dgm:cxn modelId="{3BE619DB-47E5-4028-B64D-2213D41B90D3}" type="presParOf" srcId="{D4321F9C-5D7F-49A9-9863-A94A2DA4384E}" destId="{BA24A2E0-6A2E-4B08-98C9-AB2737058BF1}" srcOrd="0" destOrd="0" presId="urn:microsoft.com/office/officeart/2005/8/layout/process3"/>
    <dgm:cxn modelId="{E2188B04-2D84-4DB1-A9E1-7FC2B8C8434D}" type="presParOf" srcId="{D4321F9C-5D7F-49A9-9863-A94A2DA4384E}" destId="{96E44813-773E-4AA7-BB10-EA6936145BCD}" srcOrd="1" destOrd="0" presId="urn:microsoft.com/office/officeart/2005/8/layout/process3"/>
    <dgm:cxn modelId="{EF780822-5CE0-4CAD-AF0C-B2F5412E6CB8}" type="presParOf" srcId="{D4321F9C-5D7F-49A9-9863-A94A2DA4384E}" destId="{75A89C78-77D6-4EA3-BCBC-3EB5E6B89F9D}" srcOrd="2" destOrd="0" presId="urn:microsoft.com/office/officeart/2005/8/layout/process3"/>
    <dgm:cxn modelId="{9F22E486-E024-4F33-97B0-5D6D2A9D7ECF}" type="presParOf" srcId="{7971AE6A-F798-4221-9E2A-F662CC247A68}" destId="{07E8CF67-A8C0-4A9A-85FD-8434140626B0}" srcOrd="1" destOrd="0" presId="urn:microsoft.com/office/officeart/2005/8/layout/process3"/>
    <dgm:cxn modelId="{6C328517-831A-4A21-9C3C-E78908FCBE5F}" type="presParOf" srcId="{07E8CF67-A8C0-4A9A-85FD-8434140626B0}" destId="{77812AF7-3D77-4C8B-A3AD-BB8E5DA71A1E}" srcOrd="0" destOrd="0" presId="urn:microsoft.com/office/officeart/2005/8/layout/process3"/>
    <dgm:cxn modelId="{E0CF9527-5402-4B4A-9621-5C78B133EEEE}" type="presParOf" srcId="{7971AE6A-F798-4221-9E2A-F662CC247A68}" destId="{AA7EB7BE-0A5E-4D8D-94A4-87DE84483933}" srcOrd="2" destOrd="0" presId="urn:microsoft.com/office/officeart/2005/8/layout/process3"/>
    <dgm:cxn modelId="{D64533A8-1A85-4988-8E33-BC71B1972E7E}" type="presParOf" srcId="{AA7EB7BE-0A5E-4D8D-94A4-87DE84483933}" destId="{82C1AF29-A4C1-4574-8267-B405743C647D}" srcOrd="0" destOrd="0" presId="urn:microsoft.com/office/officeart/2005/8/layout/process3"/>
    <dgm:cxn modelId="{E0EB5455-FB1B-4A0C-BBB7-5AF350C13C78}" type="presParOf" srcId="{AA7EB7BE-0A5E-4D8D-94A4-87DE84483933}" destId="{2A58730C-4C43-49C1-A8BC-D6CA9475E38F}" srcOrd="1" destOrd="0" presId="urn:microsoft.com/office/officeart/2005/8/layout/process3"/>
    <dgm:cxn modelId="{8285C5C4-F30E-4D55-A02B-AB055CE30422}" type="presParOf" srcId="{AA7EB7BE-0A5E-4D8D-94A4-87DE84483933}" destId="{77522636-B36A-4132-A754-8146128F0495}" srcOrd="2" destOrd="0" presId="urn:microsoft.com/office/officeart/2005/8/layout/process3"/>
    <dgm:cxn modelId="{0FC9787A-8DF9-4983-B80E-ACCDECA4C94E}" type="presParOf" srcId="{7971AE6A-F798-4221-9E2A-F662CC247A68}" destId="{7A61DD1D-711C-4C6B-9161-E15197E6DF49}" srcOrd="3" destOrd="0" presId="urn:microsoft.com/office/officeart/2005/8/layout/process3"/>
    <dgm:cxn modelId="{11F8EE01-AC19-4E28-BF4D-51DFC728605F}" type="presParOf" srcId="{7A61DD1D-711C-4C6B-9161-E15197E6DF49}" destId="{4A722AE3-077C-485E-B654-50D179F09831}" srcOrd="0" destOrd="0" presId="urn:microsoft.com/office/officeart/2005/8/layout/process3"/>
    <dgm:cxn modelId="{E906FBCF-A36D-4072-B9A8-F60280E6C04B}" type="presParOf" srcId="{7971AE6A-F798-4221-9E2A-F662CC247A68}" destId="{147DDEEB-C929-4947-83D6-5D7307700575}" srcOrd="4" destOrd="0" presId="urn:microsoft.com/office/officeart/2005/8/layout/process3"/>
    <dgm:cxn modelId="{150FE86B-CB55-4DF3-BC50-807C0E2B8F42}" type="presParOf" srcId="{147DDEEB-C929-4947-83D6-5D7307700575}" destId="{A5A12122-E65A-459E-8842-FC62929D209E}" srcOrd="0" destOrd="0" presId="urn:microsoft.com/office/officeart/2005/8/layout/process3"/>
    <dgm:cxn modelId="{0229A64F-94A3-42E1-809C-9007A7932A86}" type="presParOf" srcId="{147DDEEB-C929-4947-83D6-5D7307700575}" destId="{AE4BADC2-863A-44B1-B2D2-90FB0AAFABA8}" srcOrd="1" destOrd="0" presId="urn:microsoft.com/office/officeart/2005/8/layout/process3"/>
    <dgm:cxn modelId="{6778E984-AA9B-4EBE-8647-DBCCA2CD63E2}" type="presParOf" srcId="{147DDEEB-C929-4947-83D6-5D7307700575}" destId="{200AFC7D-182A-46C2-B10B-9F99843A821A}" srcOrd="2" destOrd="0" presId="urn:microsoft.com/office/officeart/2005/8/layout/process3"/>
    <dgm:cxn modelId="{43C970F0-3C12-414B-9FA7-563E56DF3ECE}" type="presParOf" srcId="{7971AE6A-F798-4221-9E2A-F662CC247A68}" destId="{3BBF2975-92FE-4330-9E65-8C3F7B2CCC47}" srcOrd="5" destOrd="0" presId="urn:microsoft.com/office/officeart/2005/8/layout/process3"/>
    <dgm:cxn modelId="{2BA5739C-2B09-41AF-9847-D8C116AB63A0}" type="presParOf" srcId="{3BBF2975-92FE-4330-9E65-8C3F7B2CCC47}" destId="{19A04E29-20E1-40CE-81B7-A8D9F3C774B4}" srcOrd="0" destOrd="0" presId="urn:microsoft.com/office/officeart/2005/8/layout/process3"/>
    <dgm:cxn modelId="{FB63845A-7702-4C67-AE59-80F01F710195}" type="presParOf" srcId="{7971AE6A-F798-4221-9E2A-F662CC247A68}" destId="{687782D1-435B-4C15-A3C0-71DAFE5956A3}" srcOrd="6" destOrd="0" presId="urn:microsoft.com/office/officeart/2005/8/layout/process3"/>
    <dgm:cxn modelId="{56C8F621-7A80-42AB-9923-8A850C7CF312}" type="presParOf" srcId="{687782D1-435B-4C15-A3C0-71DAFE5956A3}" destId="{9AF467C9-F567-449D-84E9-539476352D3F}" srcOrd="0" destOrd="0" presId="urn:microsoft.com/office/officeart/2005/8/layout/process3"/>
    <dgm:cxn modelId="{3AC87BF1-C5CE-4214-801D-11BF52EF5BBB}" type="presParOf" srcId="{687782D1-435B-4C15-A3C0-71DAFE5956A3}" destId="{81493A74-1053-4534-8F47-D18BB146CEAA}" srcOrd="1" destOrd="0" presId="urn:microsoft.com/office/officeart/2005/8/layout/process3"/>
    <dgm:cxn modelId="{B3B5FD2D-E833-42BB-BEDD-4BAFE009D10E}" type="presParOf" srcId="{687782D1-435B-4C15-A3C0-71DAFE5956A3}" destId="{9EFCCFD2-5AE6-4081-AD3D-72283BFE9B2C}" srcOrd="2" destOrd="0" presId="urn:microsoft.com/office/officeart/2005/8/layout/process3"/>
    <dgm:cxn modelId="{CDF2ED7B-176B-47EC-8F3A-9FCF41946974}" type="presParOf" srcId="{7971AE6A-F798-4221-9E2A-F662CC247A68}" destId="{3FB07FB2-C540-4704-95B8-02A3E94590A5}" srcOrd="7" destOrd="0" presId="urn:microsoft.com/office/officeart/2005/8/layout/process3"/>
    <dgm:cxn modelId="{2402DA35-9082-47D1-B9B0-C2E1C34C74D3}" type="presParOf" srcId="{3FB07FB2-C540-4704-95B8-02A3E94590A5}" destId="{6BB2809F-46D8-46EB-9A20-93CABBA30F28}" srcOrd="0" destOrd="0" presId="urn:microsoft.com/office/officeart/2005/8/layout/process3"/>
    <dgm:cxn modelId="{F37BCD4E-75D6-4702-B52B-88EBF718A16E}" type="presParOf" srcId="{7971AE6A-F798-4221-9E2A-F662CC247A68}" destId="{867C33E8-6F8D-45C4-98CC-1A95D548D3E8}" srcOrd="8" destOrd="0" presId="urn:microsoft.com/office/officeart/2005/8/layout/process3"/>
    <dgm:cxn modelId="{748FF628-0B6B-477F-AF6D-AC1C2A6F4026}" type="presParOf" srcId="{867C33E8-6F8D-45C4-98CC-1A95D548D3E8}" destId="{B4C6E9A5-634E-4D58-8A9D-EA9B776CB76E}" srcOrd="0" destOrd="0" presId="urn:microsoft.com/office/officeart/2005/8/layout/process3"/>
    <dgm:cxn modelId="{6EAD17A9-BD76-4AC2-AC28-ECF02C520500}" type="presParOf" srcId="{867C33E8-6F8D-45C4-98CC-1A95D548D3E8}" destId="{BBCF5176-EF5D-4754-A6AF-671111DCE6C4}" srcOrd="1" destOrd="0" presId="urn:microsoft.com/office/officeart/2005/8/layout/process3"/>
    <dgm:cxn modelId="{93EBD017-8BC5-444E-BF36-1DFBA95FB890}" type="presParOf" srcId="{867C33E8-6F8D-45C4-98CC-1A95D548D3E8}" destId="{D58542B6-4DCB-4B6D-B4E1-D4B91F72AFE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C46199-E9D7-44E2-8EFA-C058584C4DC5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9F4BE24F-52E0-4B1F-9E10-40FBECD309B9}">
      <dgm:prSet phldrT="[Testo]"/>
      <dgm:spPr/>
      <dgm:t>
        <a:bodyPr/>
        <a:lstStyle/>
        <a:p>
          <a:r>
            <a:rPr lang="it-IT" dirty="0"/>
            <a:t>VAFB SLC-4E</a:t>
          </a:r>
        </a:p>
      </dgm:t>
    </dgm:pt>
    <dgm:pt modelId="{58FBBA8C-798C-4C2A-9243-8A77F54A81AB}" type="parTrans" cxnId="{B15EB1C3-65DA-4F91-B948-CE02E718DA6E}">
      <dgm:prSet/>
      <dgm:spPr/>
      <dgm:t>
        <a:bodyPr/>
        <a:lstStyle/>
        <a:p>
          <a:endParaRPr lang="it-IT"/>
        </a:p>
      </dgm:t>
    </dgm:pt>
    <dgm:pt modelId="{B2DE7D2F-98E7-4399-A7E0-2A46C792ED4C}" type="sibTrans" cxnId="{B15EB1C3-65DA-4F91-B948-CE02E718DA6E}">
      <dgm:prSet/>
      <dgm:spPr/>
      <dgm:t>
        <a:bodyPr/>
        <a:lstStyle/>
        <a:p>
          <a:endParaRPr lang="it-IT"/>
        </a:p>
      </dgm:t>
    </dgm:pt>
    <dgm:pt modelId="{8FF1D30D-E643-4BC3-A80D-7CAED436AF30}">
      <dgm:prSet phldrT="[Testo]"/>
      <dgm:spPr/>
      <dgm:t>
        <a:bodyPr/>
        <a:lstStyle/>
        <a:p>
          <a:r>
            <a:rPr lang="it-IT" b="0" i="0" dirty="0"/>
            <a:t>KSC LC-39A</a:t>
          </a:r>
          <a:endParaRPr lang="it-IT" dirty="0"/>
        </a:p>
      </dgm:t>
    </dgm:pt>
    <dgm:pt modelId="{CA8A0B85-4C4F-4F91-982B-0F9FFCDE0E05}" type="parTrans" cxnId="{CCE56ED3-EE23-4F80-9D5E-0C77F4EEE639}">
      <dgm:prSet/>
      <dgm:spPr/>
      <dgm:t>
        <a:bodyPr/>
        <a:lstStyle/>
        <a:p>
          <a:endParaRPr lang="it-IT"/>
        </a:p>
      </dgm:t>
    </dgm:pt>
    <dgm:pt modelId="{6EC7A359-043F-49EA-9011-76B8B2228EB3}" type="sibTrans" cxnId="{CCE56ED3-EE23-4F80-9D5E-0C77F4EEE639}">
      <dgm:prSet/>
      <dgm:spPr/>
      <dgm:t>
        <a:bodyPr/>
        <a:lstStyle/>
        <a:p>
          <a:endParaRPr lang="it-IT"/>
        </a:p>
      </dgm:t>
    </dgm:pt>
    <dgm:pt modelId="{E776E127-C8EA-4CA0-9AC7-EFE4637FA9CF}">
      <dgm:prSet phldrT="[Testo]"/>
      <dgm:spPr/>
      <dgm:t>
        <a:bodyPr/>
        <a:lstStyle/>
        <a:p>
          <a:r>
            <a:rPr lang="it-IT" dirty="0"/>
            <a:t>CCAFS LC-40</a:t>
          </a:r>
        </a:p>
      </dgm:t>
    </dgm:pt>
    <dgm:pt modelId="{7A6A0718-BF76-416F-A61B-913B85316B59}" type="parTrans" cxnId="{54D2D8DE-EF9A-4B3E-950A-D3821902D4D9}">
      <dgm:prSet/>
      <dgm:spPr/>
      <dgm:t>
        <a:bodyPr/>
        <a:lstStyle/>
        <a:p>
          <a:endParaRPr lang="it-IT"/>
        </a:p>
      </dgm:t>
    </dgm:pt>
    <dgm:pt modelId="{6B31E7C6-B25C-44C6-B159-EF365E0C4643}" type="sibTrans" cxnId="{54D2D8DE-EF9A-4B3E-950A-D3821902D4D9}">
      <dgm:prSet/>
      <dgm:spPr/>
      <dgm:t>
        <a:bodyPr/>
        <a:lstStyle/>
        <a:p>
          <a:endParaRPr lang="it-IT"/>
        </a:p>
      </dgm:t>
    </dgm:pt>
    <dgm:pt modelId="{AE664840-69E9-4283-85F7-3C728CE91D81}">
      <dgm:prSet phldrT="[Testo]"/>
      <dgm:spPr/>
      <dgm:t>
        <a:bodyPr/>
        <a:lstStyle/>
        <a:p>
          <a:r>
            <a:rPr lang="it-IT" dirty="0"/>
            <a:t>CCAFS SLC-40</a:t>
          </a:r>
        </a:p>
      </dgm:t>
    </dgm:pt>
    <dgm:pt modelId="{F807DB69-949A-4759-A0AD-A05648EB4916}" type="parTrans" cxnId="{2C103A7B-7E42-4E19-A340-DCA322A3A4E3}">
      <dgm:prSet/>
      <dgm:spPr/>
      <dgm:t>
        <a:bodyPr/>
        <a:lstStyle/>
        <a:p>
          <a:endParaRPr lang="it-IT"/>
        </a:p>
      </dgm:t>
    </dgm:pt>
    <dgm:pt modelId="{465B165D-E160-4B66-ABEC-F6398A0E3D27}" type="sibTrans" cxnId="{2C103A7B-7E42-4E19-A340-DCA322A3A4E3}">
      <dgm:prSet/>
      <dgm:spPr/>
      <dgm:t>
        <a:bodyPr/>
        <a:lstStyle/>
        <a:p>
          <a:endParaRPr lang="it-IT"/>
        </a:p>
      </dgm:t>
    </dgm:pt>
    <dgm:pt modelId="{000AEA99-6EFC-4007-BBD4-8B5505AC71CF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4</a:t>
          </a:r>
        </a:p>
      </dgm:t>
    </dgm:pt>
    <dgm:pt modelId="{D0CE4E95-675C-4F35-8137-01375945C593}" type="parTrans" cxnId="{7D4408D7-0C49-4DC3-A85B-A304278210D6}">
      <dgm:prSet/>
      <dgm:spPr/>
      <dgm:t>
        <a:bodyPr/>
        <a:lstStyle/>
        <a:p>
          <a:endParaRPr lang="it-IT"/>
        </a:p>
      </dgm:t>
    </dgm:pt>
    <dgm:pt modelId="{3A3B53D8-17EF-4FCB-805C-604F06A8B952}" type="sibTrans" cxnId="{7D4408D7-0C49-4DC3-A85B-A304278210D6}">
      <dgm:prSet/>
      <dgm:spPr/>
      <dgm:t>
        <a:bodyPr/>
        <a:lstStyle/>
        <a:p>
          <a:endParaRPr lang="it-IT"/>
        </a:p>
      </dgm:t>
    </dgm:pt>
    <dgm:pt modelId="{1E394D23-A5EE-47F0-8226-F5998759B5A3}">
      <dgm:prSet phldrT="[Testo]"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6</a:t>
          </a:r>
        </a:p>
      </dgm:t>
    </dgm:pt>
    <dgm:pt modelId="{B3D41412-E886-4911-AB7B-3F23FD1AFABA}" type="parTrans" cxnId="{DF021DDE-0E8C-4F40-914A-3865BB6BB995}">
      <dgm:prSet/>
      <dgm:spPr/>
      <dgm:t>
        <a:bodyPr/>
        <a:lstStyle/>
        <a:p>
          <a:endParaRPr lang="it-IT"/>
        </a:p>
      </dgm:t>
    </dgm:pt>
    <dgm:pt modelId="{CD316CC2-0328-48F0-B741-6F935DF68C12}" type="sibTrans" cxnId="{DF021DDE-0E8C-4F40-914A-3865BB6BB995}">
      <dgm:prSet/>
      <dgm:spPr/>
      <dgm:t>
        <a:bodyPr/>
        <a:lstStyle/>
        <a:p>
          <a:endParaRPr lang="it-IT"/>
        </a:p>
      </dgm:t>
    </dgm:pt>
    <dgm:pt modelId="{6A87F58C-986B-422C-8F10-758BF5B14569}">
      <dgm:prSet phldrT="[Testo]"/>
      <dgm:spPr/>
      <dgm:t>
        <a:bodyPr/>
        <a:lstStyle/>
        <a:p>
          <a:r>
            <a:rPr lang="it-IT" dirty="0"/>
            <a:t>Success Rate: 40 %</a:t>
          </a:r>
        </a:p>
      </dgm:t>
    </dgm:pt>
    <dgm:pt modelId="{1915A8C8-5313-4832-A7E4-992D947335A3}" type="parTrans" cxnId="{290242EC-DCAF-462F-A545-939A5D143591}">
      <dgm:prSet/>
      <dgm:spPr/>
      <dgm:t>
        <a:bodyPr/>
        <a:lstStyle/>
        <a:p>
          <a:endParaRPr lang="it-IT"/>
        </a:p>
      </dgm:t>
    </dgm:pt>
    <dgm:pt modelId="{E671F46F-307F-4D7E-9898-883A916F59EF}" type="sibTrans" cxnId="{290242EC-DCAF-462F-A545-939A5D143591}">
      <dgm:prSet/>
      <dgm:spPr/>
      <dgm:t>
        <a:bodyPr/>
        <a:lstStyle/>
        <a:p>
          <a:endParaRPr lang="it-IT"/>
        </a:p>
      </dgm:t>
    </dgm:pt>
    <dgm:pt modelId="{622F9F73-16AB-4422-9EF4-0B7AB3131429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10</a:t>
          </a:r>
        </a:p>
      </dgm:t>
    </dgm:pt>
    <dgm:pt modelId="{76E26171-F350-4AA9-B8A3-C3148B5E875F}" type="parTrans" cxnId="{20DCDECB-EA87-4707-AE0B-DE64657FB864}">
      <dgm:prSet/>
      <dgm:spPr/>
      <dgm:t>
        <a:bodyPr/>
        <a:lstStyle/>
        <a:p>
          <a:endParaRPr lang="it-IT"/>
        </a:p>
      </dgm:t>
    </dgm:pt>
    <dgm:pt modelId="{12ED646D-6451-4C05-AB33-4DDCF3899383}" type="sibTrans" cxnId="{20DCDECB-EA87-4707-AE0B-DE64657FB864}">
      <dgm:prSet/>
      <dgm:spPr/>
      <dgm:t>
        <a:bodyPr/>
        <a:lstStyle/>
        <a:p>
          <a:endParaRPr lang="it-IT"/>
        </a:p>
      </dgm:t>
    </dgm:pt>
    <dgm:pt modelId="{B72C3590-6033-437C-B7F1-A3509C209E6C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3</a:t>
          </a:r>
        </a:p>
      </dgm:t>
    </dgm:pt>
    <dgm:pt modelId="{E6D59061-D04A-40D9-A1DF-571E361A7288}" type="parTrans" cxnId="{58F9F429-40C1-45CC-8C7F-0C0A37C75C58}">
      <dgm:prSet/>
      <dgm:spPr/>
      <dgm:t>
        <a:bodyPr/>
        <a:lstStyle/>
        <a:p>
          <a:endParaRPr lang="it-IT"/>
        </a:p>
      </dgm:t>
    </dgm:pt>
    <dgm:pt modelId="{AACE0CBC-6A78-4AE9-B046-0CF0160F530B}" type="sibTrans" cxnId="{58F9F429-40C1-45CC-8C7F-0C0A37C75C58}">
      <dgm:prSet/>
      <dgm:spPr/>
      <dgm:t>
        <a:bodyPr/>
        <a:lstStyle/>
        <a:p>
          <a:endParaRPr lang="it-IT"/>
        </a:p>
      </dgm:t>
    </dgm:pt>
    <dgm:pt modelId="{D306CFB5-5C42-4A16-B7B0-6BD235A84C7E}">
      <dgm:prSet/>
      <dgm:spPr/>
      <dgm:t>
        <a:bodyPr/>
        <a:lstStyle/>
        <a:p>
          <a:r>
            <a:rPr lang="it-IT" dirty="0"/>
            <a:t>Success Rate: 76.9 %</a:t>
          </a:r>
        </a:p>
      </dgm:t>
    </dgm:pt>
    <dgm:pt modelId="{2835AA7E-A6A3-4BA4-A29D-E28F0BF9DE1D}" type="parTrans" cxnId="{96A38946-DFB4-4EFF-884E-64E2C156ABA5}">
      <dgm:prSet/>
      <dgm:spPr/>
      <dgm:t>
        <a:bodyPr/>
        <a:lstStyle/>
        <a:p>
          <a:endParaRPr lang="it-IT"/>
        </a:p>
      </dgm:t>
    </dgm:pt>
    <dgm:pt modelId="{5ECC8093-4AE4-47A9-904D-A61DCCF36017}" type="sibTrans" cxnId="{96A38946-DFB4-4EFF-884E-64E2C156ABA5}">
      <dgm:prSet/>
      <dgm:spPr/>
      <dgm:t>
        <a:bodyPr/>
        <a:lstStyle/>
        <a:p>
          <a:endParaRPr lang="it-IT"/>
        </a:p>
      </dgm:t>
    </dgm:pt>
    <dgm:pt modelId="{B27A9501-0C5A-40CE-A0DC-E873A1453874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7</a:t>
          </a:r>
        </a:p>
      </dgm:t>
    </dgm:pt>
    <dgm:pt modelId="{6BAD9C17-44F6-43F9-AAD2-105FDF90A5F1}" type="parTrans" cxnId="{3072CB8A-AC0A-47B5-90BB-3AA07F4470C3}">
      <dgm:prSet/>
      <dgm:spPr/>
      <dgm:t>
        <a:bodyPr/>
        <a:lstStyle/>
        <a:p>
          <a:endParaRPr lang="it-IT"/>
        </a:p>
      </dgm:t>
    </dgm:pt>
    <dgm:pt modelId="{D20CCD85-B933-46EB-A6F8-1B85881D2571}" type="sibTrans" cxnId="{3072CB8A-AC0A-47B5-90BB-3AA07F4470C3}">
      <dgm:prSet/>
      <dgm:spPr/>
      <dgm:t>
        <a:bodyPr/>
        <a:lstStyle/>
        <a:p>
          <a:endParaRPr lang="it-IT"/>
        </a:p>
      </dgm:t>
    </dgm:pt>
    <dgm:pt modelId="{5EAAFD16-DCF7-4182-85D8-A37F5287E31B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19</a:t>
          </a:r>
        </a:p>
      </dgm:t>
    </dgm:pt>
    <dgm:pt modelId="{9B5A31AB-AC62-4C65-98CD-EDC3C6F2C1A2}" type="parTrans" cxnId="{E799CD5C-9D0D-4F55-9A2F-2A0458714F80}">
      <dgm:prSet/>
      <dgm:spPr/>
      <dgm:t>
        <a:bodyPr/>
        <a:lstStyle/>
        <a:p>
          <a:endParaRPr lang="it-IT"/>
        </a:p>
      </dgm:t>
    </dgm:pt>
    <dgm:pt modelId="{03B419DC-67E8-4050-8CCD-8D21D65F9682}" type="sibTrans" cxnId="{E799CD5C-9D0D-4F55-9A2F-2A0458714F80}">
      <dgm:prSet/>
      <dgm:spPr/>
      <dgm:t>
        <a:bodyPr/>
        <a:lstStyle/>
        <a:p>
          <a:endParaRPr lang="it-IT"/>
        </a:p>
      </dgm:t>
    </dgm:pt>
    <dgm:pt modelId="{4F983223-E9B4-454A-B608-AA561B554CA6}">
      <dgm:prSet/>
      <dgm:spPr/>
      <dgm:t>
        <a:bodyPr/>
        <a:lstStyle/>
        <a:p>
          <a:r>
            <a:rPr lang="it-IT" dirty="0"/>
            <a:t>Success Rate: 26.9 %</a:t>
          </a:r>
        </a:p>
      </dgm:t>
    </dgm:pt>
    <dgm:pt modelId="{141D1A07-E4AB-4A3B-9B24-7562F263504C}" type="parTrans" cxnId="{B606A118-598E-4F2B-B409-3BBBF14B9396}">
      <dgm:prSet/>
      <dgm:spPr/>
      <dgm:t>
        <a:bodyPr/>
        <a:lstStyle/>
        <a:p>
          <a:endParaRPr lang="it-IT"/>
        </a:p>
      </dgm:t>
    </dgm:pt>
    <dgm:pt modelId="{6DCE0286-4A42-44D0-ABBD-CF2DBCF3448D}" type="sibTrans" cxnId="{B606A118-598E-4F2B-B409-3BBBF14B9396}">
      <dgm:prSet/>
      <dgm:spPr/>
      <dgm:t>
        <a:bodyPr/>
        <a:lstStyle/>
        <a:p>
          <a:endParaRPr lang="it-IT"/>
        </a:p>
      </dgm:t>
    </dgm:pt>
    <dgm:pt modelId="{798657F1-01C6-4C14-AC24-D4C4CCDE5AAC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3</a:t>
          </a:r>
        </a:p>
      </dgm:t>
    </dgm:pt>
    <dgm:pt modelId="{F0C79063-4D60-4F4E-B7F4-E18AB9DE19AD}" type="parTrans" cxnId="{6AD77471-E402-4964-BA2B-FF862511B184}">
      <dgm:prSet/>
      <dgm:spPr/>
      <dgm:t>
        <a:bodyPr/>
        <a:lstStyle/>
        <a:p>
          <a:endParaRPr lang="it-IT"/>
        </a:p>
      </dgm:t>
    </dgm:pt>
    <dgm:pt modelId="{9C575F71-1671-44A0-A865-CCDF84A9323F}" type="sibTrans" cxnId="{6AD77471-E402-4964-BA2B-FF862511B184}">
      <dgm:prSet/>
      <dgm:spPr/>
      <dgm:t>
        <a:bodyPr/>
        <a:lstStyle/>
        <a:p>
          <a:endParaRPr lang="it-IT"/>
        </a:p>
      </dgm:t>
    </dgm:pt>
    <dgm:pt modelId="{4E04DE04-AD61-4BEA-B5B2-B39BECF31E94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4</a:t>
          </a:r>
        </a:p>
      </dgm:t>
    </dgm:pt>
    <dgm:pt modelId="{8F3D7F47-442A-4AAF-B530-3ABAE3CD1E74}" type="parTrans" cxnId="{87AA4D30-A8FE-4311-BFB7-8D8F06542402}">
      <dgm:prSet/>
      <dgm:spPr/>
      <dgm:t>
        <a:bodyPr/>
        <a:lstStyle/>
        <a:p>
          <a:endParaRPr lang="it-IT"/>
        </a:p>
      </dgm:t>
    </dgm:pt>
    <dgm:pt modelId="{7C9FFB83-822C-46AB-8797-DF2A2FDE5468}" type="sibTrans" cxnId="{87AA4D30-A8FE-4311-BFB7-8D8F06542402}">
      <dgm:prSet/>
      <dgm:spPr/>
      <dgm:t>
        <a:bodyPr/>
        <a:lstStyle/>
        <a:p>
          <a:endParaRPr lang="it-IT"/>
        </a:p>
      </dgm:t>
    </dgm:pt>
    <dgm:pt modelId="{D74D0FA8-CFC1-4DA0-B5CA-DB7755C8E4EA}">
      <dgm:prSet/>
      <dgm:spPr/>
      <dgm:t>
        <a:bodyPr/>
        <a:lstStyle/>
        <a:p>
          <a:r>
            <a:rPr lang="it-IT" dirty="0"/>
            <a:t>Success Rate: 42.9 %</a:t>
          </a:r>
        </a:p>
      </dgm:t>
    </dgm:pt>
    <dgm:pt modelId="{BB0BEF0B-6C83-4DBE-BEB6-A696C0210D0A}" type="parTrans" cxnId="{2921F07D-536B-4436-9924-DAEA119E68B3}">
      <dgm:prSet/>
      <dgm:spPr/>
      <dgm:t>
        <a:bodyPr/>
        <a:lstStyle/>
        <a:p>
          <a:endParaRPr lang="it-IT"/>
        </a:p>
      </dgm:t>
    </dgm:pt>
    <dgm:pt modelId="{1FF44AC5-8789-44D6-9B39-123D170F0197}" type="sibTrans" cxnId="{2921F07D-536B-4436-9924-DAEA119E68B3}">
      <dgm:prSet/>
      <dgm:spPr/>
      <dgm:t>
        <a:bodyPr/>
        <a:lstStyle/>
        <a:p>
          <a:endParaRPr lang="it-IT"/>
        </a:p>
      </dgm:t>
    </dgm:pt>
    <dgm:pt modelId="{599C0E2A-B8AD-4F8B-A845-20E1F831FDC8}" type="pres">
      <dgm:prSet presAssocID="{6AC46199-E9D7-44E2-8EFA-C058584C4DC5}" presName="Name0" presStyleCnt="0">
        <dgm:presLayoutVars>
          <dgm:dir/>
        </dgm:presLayoutVars>
      </dgm:prSet>
      <dgm:spPr/>
    </dgm:pt>
    <dgm:pt modelId="{9893EDEF-935F-4AB1-8C5D-22813504B8DA}" type="pres">
      <dgm:prSet presAssocID="{9F4BE24F-52E0-4B1F-9E10-40FBECD309B9}" presName="composite" presStyleCnt="0"/>
      <dgm:spPr/>
    </dgm:pt>
    <dgm:pt modelId="{BBE7BF3E-2A11-44A2-8BF2-67A2503E8240}" type="pres">
      <dgm:prSet presAssocID="{9F4BE24F-52E0-4B1F-9E10-40FBECD309B9}" presName="Accent" presStyleLbl="alignAcc1" presStyleIdx="0" presStyleCnt="4"/>
      <dgm:spPr/>
    </dgm:pt>
    <dgm:pt modelId="{8680E2D1-83A9-4A5A-932A-936B3FB8BD09}" type="pres">
      <dgm:prSet presAssocID="{9F4BE24F-52E0-4B1F-9E10-40FBECD309B9}" presName="Imag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2223E134-DBBE-4810-9DA4-465307AC7DE2}" type="pres">
      <dgm:prSet presAssocID="{9F4BE24F-52E0-4B1F-9E10-40FBECD309B9}" presName="Child" presStyleLbl="revTx" presStyleIdx="0" presStyleCnt="4">
        <dgm:presLayoutVars>
          <dgm:bulletEnabled val="1"/>
        </dgm:presLayoutVars>
      </dgm:prSet>
      <dgm:spPr/>
    </dgm:pt>
    <dgm:pt modelId="{E20194CE-1B2A-432B-AB64-BE79E552C35C}" type="pres">
      <dgm:prSet presAssocID="{9F4BE24F-52E0-4B1F-9E10-40FBECD309B9}" presName="Parent" presStyleLbl="alignNode1" presStyleIdx="0" presStyleCnt="4">
        <dgm:presLayoutVars>
          <dgm:bulletEnabled val="1"/>
        </dgm:presLayoutVars>
      </dgm:prSet>
      <dgm:spPr/>
    </dgm:pt>
    <dgm:pt modelId="{AD881DDC-9D00-45EB-9E0C-CABF25477394}" type="pres">
      <dgm:prSet presAssocID="{B2DE7D2F-98E7-4399-A7E0-2A46C792ED4C}" presName="sibTrans" presStyleCnt="0"/>
      <dgm:spPr/>
    </dgm:pt>
    <dgm:pt modelId="{E4DFB2A2-C752-4406-8147-9139E0B7DE99}" type="pres">
      <dgm:prSet presAssocID="{8FF1D30D-E643-4BC3-A80D-7CAED436AF30}" presName="composite" presStyleCnt="0"/>
      <dgm:spPr/>
    </dgm:pt>
    <dgm:pt modelId="{384E21BD-776B-43AB-8348-F944584D4191}" type="pres">
      <dgm:prSet presAssocID="{8FF1D30D-E643-4BC3-A80D-7CAED436AF30}" presName="Accent" presStyleLbl="alignAcc1" presStyleIdx="1" presStyleCnt="4"/>
      <dgm:spPr/>
    </dgm:pt>
    <dgm:pt modelId="{393038E9-F85F-4B84-9A55-7E2E3A333661}" type="pres">
      <dgm:prSet presAssocID="{8FF1D30D-E643-4BC3-A80D-7CAED436AF30}" presName="Image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17B05DC8-0114-481D-A5C7-3A62E272DABC}" type="pres">
      <dgm:prSet presAssocID="{8FF1D30D-E643-4BC3-A80D-7CAED436AF30}" presName="Child" presStyleLbl="revTx" presStyleIdx="1" presStyleCnt="4">
        <dgm:presLayoutVars>
          <dgm:bulletEnabled val="1"/>
        </dgm:presLayoutVars>
      </dgm:prSet>
      <dgm:spPr/>
    </dgm:pt>
    <dgm:pt modelId="{A0D15355-F832-465A-B35D-524A3907B5C9}" type="pres">
      <dgm:prSet presAssocID="{8FF1D30D-E643-4BC3-A80D-7CAED436AF30}" presName="Parent" presStyleLbl="alignNode1" presStyleIdx="1" presStyleCnt="4">
        <dgm:presLayoutVars>
          <dgm:bulletEnabled val="1"/>
        </dgm:presLayoutVars>
      </dgm:prSet>
      <dgm:spPr/>
    </dgm:pt>
    <dgm:pt modelId="{64BEEFF2-2B24-451A-A6A8-E0486437514B}" type="pres">
      <dgm:prSet presAssocID="{6EC7A359-043F-49EA-9011-76B8B2228EB3}" presName="sibTrans" presStyleCnt="0"/>
      <dgm:spPr/>
    </dgm:pt>
    <dgm:pt modelId="{52D50DB4-0927-46C9-8ACD-8712DE3742EC}" type="pres">
      <dgm:prSet presAssocID="{E776E127-C8EA-4CA0-9AC7-EFE4637FA9CF}" presName="composite" presStyleCnt="0"/>
      <dgm:spPr/>
    </dgm:pt>
    <dgm:pt modelId="{B126B204-074C-43D2-B449-08AE7C527513}" type="pres">
      <dgm:prSet presAssocID="{E776E127-C8EA-4CA0-9AC7-EFE4637FA9CF}" presName="Accent" presStyleLbl="alignAcc1" presStyleIdx="2" presStyleCnt="4"/>
      <dgm:spPr/>
    </dgm:pt>
    <dgm:pt modelId="{DC2F6125-3E26-4813-BB78-F5BBF8695D09}" type="pres">
      <dgm:prSet presAssocID="{E776E127-C8EA-4CA0-9AC7-EFE4637FA9CF}" presName="Image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C27DB56A-E063-4C53-8B4C-375D6B2AE7B9}" type="pres">
      <dgm:prSet presAssocID="{E776E127-C8EA-4CA0-9AC7-EFE4637FA9CF}" presName="Child" presStyleLbl="revTx" presStyleIdx="2" presStyleCnt="4">
        <dgm:presLayoutVars>
          <dgm:bulletEnabled val="1"/>
        </dgm:presLayoutVars>
      </dgm:prSet>
      <dgm:spPr/>
    </dgm:pt>
    <dgm:pt modelId="{94F196A0-2443-41B0-AD18-4A3ADEBABBC1}" type="pres">
      <dgm:prSet presAssocID="{E776E127-C8EA-4CA0-9AC7-EFE4637FA9CF}" presName="Parent" presStyleLbl="alignNode1" presStyleIdx="2" presStyleCnt="4">
        <dgm:presLayoutVars>
          <dgm:bulletEnabled val="1"/>
        </dgm:presLayoutVars>
      </dgm:prSet>
      <dgm:spPr/>
    </dgm:pt>
    <dgm:pt modelId="{81B41311-A7E3-4369-834C-C14EE86D3682}" type="pres">
      <dgm:prSet presAssocID="{6B31E7C6-B25C-44C6-B159-EF365E0C4643}" presName="sibTrans" presStyleCnt="0"/>
      <dgm:spPr/>
    </dgm:pt>
    <dgm:pt modelId="{16205CEE-A1EC-4DED-8AF1-84FADA506F3E}" type="pres">
      <dgm:prSet presAssocID="{AE664840-69E9-4283-85F7-3C728CE91D81}" presName="composite" presStyleCnt="0"/>
      <dgm:spPr/>
    </dgm:pt>
    <dgm:pt modelId="{FF37A263-9433-453D-9E81-B46CDA0C5CDB}" type="pres">
      <dgm:prSet presAssocID="{AE664840-69E9-4283-85F7-3C728CE91D81}" presName="Accent" presStyleLbl="alignAcc1" presStyleIdx="3" presStyleCnt="4"/>
      <dgm:spPr/>
    </dgm:pt>
    <dgm:pt modelId="{32748E24-41B9-42FE-80FB-10D4EC622E11}" type="pres">
      <dgm:prSet presAssocID="{AE664840-69E9-4283-85F7-3C728CE91D81}" presName="Image" presStyleLbl="nod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</dgm:spPr>
    </dgm:pt>
    <dgm:pt modelId="{087742D1-3BF8-4CE9-A6D7-D4E14839FBBA}" type="pres">
      <dgm:prSet presAssocID="{AE664840-69E9-4283-85F7-3C728CE91D81}" presName="Child" presStyleLbl="revTx" presStyleIdx="3" presStyleCnt="4">
        <dgm:presLayoutVars>
          <dgm:bulletEnabled val="1"/>
        </dgm:presLayoutVars>
      </dgm:prSet>
      <dgm:spPr/>
    </dgm:pt>
    <dgm:pt modelId="{B1245DE4-E174-4DB7-9A63-CC57C02518F0}" type="pres">
      <dgm:prSet presAssocID="{AE664840-69E9-4283-85F7-3C728CE91D81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27552509-ED73-43A6-9816-65B3E04FD946}" type="presOf" srcId="{9F4BE24F-52E0-4B1F-9E10-40FBECD309B9}" destId="{E20194CE-1B2A-432B-AB64-BE79E552C35C}" srcOrd="0" destOrd="0" presId="urn:microsoft.com/office/officeart/2008/layout/TitlePictureLineup"/>
    <dgm:cxn modelId="{CC0EF610-EEE3-4DEE-8854-2CD208684592}" type="presOf" srcId="{1E394D23-A5EE-47F0-8226-F5998759B5A3}" destId="{2223E134-DBBE-4810-9DA4-465307AC7DE2}" srcOrd="0" destOrd="1" presId="urn:microsoft.com/office/officeart/2008/layout/TitlePictureLineup"/>
    <dgm:cxn modelId="{B606A118-598E-4F2B-B409-3BBBF14B9396}" srcId="{E776E127-C8EA-4CA0-9AC7-EFE4637FA9CF}" destId="{4F983223-E9B4-454A-B608-AA561B554CA6}" srcOrd="2" destOrd="0" parTransId="{141D1A07-E4AB-4A3B-9B24-7562F263504C}" sibTransId="{6DCE0286-4A42-44D0-ABBD-CF2DBCF3448D}"/>
    <dgm:cxn modelId="{E22DFC18-54CD-48C5-BA0B-FEC174AF2F5C}" type="presOf" srcId="{798657F1-01C6-4C14-AC24-D4C4CCDE5AAC}" destId="{087742D1-3BF8-4CE9-A6D7-D4E14839FBBA}" srcOrd="0" destOrd="0" presId="urn:microsoft.com/office/officeart/2008/layout/TitlePictureLineup"/>
    <dgm:cxn modelId="{92074C1D-0C71-4D49-BE40-58010EDC440E}" type="presOf" srcId="{6A87F58C-986B-422C-8F10-758BF5B14569}" destId="{2223E134-DBBE-4810-9DA4-465307AC7DE2}" srcOrd="0" destOrd="2" presId="urn:microsoft.com/office/officeart/2008/layout/TitlePictureLineup"/>
    <dgm:cxn modelId="{58F9F429-40C1-45CC-8C7F-0C0A37C75C58}" srcId="{8FF1D30D-E643-4BC3-A80D-7CAED436AF30}" destId="{B72C3590-6033-437C-B7F1-A3509C209E6C}" srcOrd="1" destOrd="0" parTransId="{E6D59061-D04A-40D9-A1DF-571E361A7288}" sibTransId="{AACE0CBC-6A78-4AE9-B046-0CF0160F530B}"/>
    <dgm:cxn modelId="{87AA4D30-A8FE-4311-BFB7-8D8F06542402}" srcId="{AE664840-69E9-4283-85F7-3C728CE91D81}" destId="{4E04DE04-AD61-4BEA-B5B2-B39BECF31E94}" srcOrd="1" destOrd="0" parTransId="{8F3D7F47-442A-4AAF-B530-3ABAE3CD1E74}" sibTransId="{7C9FFB83-822C-46AB-8797-DF2A2FDE5468}"/>
    <dgm:cxn modelId="{A444EC38-1717-4475-B6F6-D7144594F389}" type="presOf" srcId="{6AC46199-E9D7-44E2-8EFA-C058584C4DC5}" destId="{599C0E2A-B8AD-4F8B-A845-20E1F831FDC8}" srcOrd="0" destOrd="0" presId="urn:microsoft.com/office/officeart/2008/layout/TitlePictureLineup"/>
    <dgm:cxn modelId="{45D76639-2098-41DF-8C70-50EFAF770143}" type="presOf" srcId="{000AEA99-6EFC-4007-BBD4-8B5505AC71CF}" destId="{2223E134-DBBE-4810-9DA4-465307AC7DE2}" srcOrd="0" destOrd="0" presId="urn:microsoft.com/office/officeart/2008/layout/TitlePictureLineup"/>
    <dgm:cxn modelId="{5DF2BC3C-D48C-41AD-9F2F-8C1412169F99}" type="presOf" srcId="{E776E127-C8EA-4CA0-9AC7-EFE4637FA9CF}" destId="{94F196A0-2443-41B0-AD18-4A3ADEBABBC1}" srcOrd="0" destOrd="0" presId="urn:microsoft.com/office/officeart/2008/layout/TitlePictureLineup"/>
    <dgm:cxn modelId="{E799CD5C-9D0D-4F55-9A2F-2A0458714F80}" srcId="{E776E127-C8EA-4CA0-9AC7-EFE4637FA9CF}" destId="{5EAAFD16-DCF7-4182-85D8-A37F5287E31B}" srcOrd="1" destOrd="0" parTransId="{9B5A31AB-AC62-4C65-98CD-EDC3C6F2C1A2}" sibTransId="{03B419DC-67E8-4050-8CCD-8D21D65F9682}"/>
    <dgm:cxn modelId="{96A38946-DFB4-4EFF-884E-64E2C156ABA5}" srcId="{8FF1D30D-E643-4BC3-A80D-7CAED436AF30}" destId="{D306CFB5-5C42-4A16-B7B0-6BD235A84C7E}" srcOrd="2" destOrd="0" parTransId="{2835AA7E-A6A3-4BA4-A29D-E28F0BF9DE1D}" sibTransId="{5ECC8093-4AE4-47A9-904D-A61DCCF36017}"/>
    <dgm:cxn modelId="{6F8C736C-75DC-4DFE-BC95-A652F78FF291}" type="presOf" srcId="{5EAAFD16-DCF7-4182-85D8-A37F5287E31B}" destId="{C27DB56A-E063-4C53-8B4C-375D6B2AE7B9}" srcOrd="0" destOrd="1" presId="urn:microsoft.com/office/officeart/2008/layout/TitlePictureLineup"/>
    <dgm:cxn modelId="{A016A750-2603-4F49-9F29-26E8C8FCCC69}" type="presOf" srcId="{4F983223-E9B4-454A-B608-AA561B554CA6}" destId="{C27DB56A-E063-4C53-8B4C-375D6B2AE7B9}" srcOrd="0" destOrd="2" presId="urn:microsoft.com/office/officeart/2008/layout/TitlePictureLineup"/>
    <dgm:cxn modelId="{6AD77471-E402-4964-BA2B-FF862511B184}" srcId="{AE664840-69E9-4283-85F7-3C728CE91D81}" destId="{798657F1-01C6-4C14-AC24-D4C4CCDE5AAC}" srcOrd="0" destOrd="0" parTransId="{F0C79063-4D60-4F4E-B7F4-E18AB9DE19AD}" sibTransId="{9C575F71-1671-44A0-A865-CCDF84A9323F}"/>
    <dgm:cxn modelId="{2C103A7B-7E42-4E19-A340-DCA322A3A4E3}" srcId="{6AC46199-E9D7-44E2-8EFA-C058584C4DC5}" destId="{AE664840-69E9-4283-85F7-3C728CE91D81}" srcOrd="3" destOrd="0" parTransId="{F807DB69-949A-4759-A0AD-A05648EB4916}" sibTransId="{465B165D-E160-4B66-ABEC-F6398A0E3D27}"/>
    <dgm:cxn modelId="{2921F07D-536B-4436-9924-DAEA119E68B3}" srcId="{AE664840-69E9-4283-85F7-3C728CE91D81}" destId="{D74D0FA8-CFC1-4DA0-B5CA-DB7755C8E4EA}" srcOrd="2" destOrd="0" parTransId="{BB0BEF0B-6C83-4DBE-BEB6-A696C0210D0A}" sibTransId="{1FF44AC5-8789-44D6-9B39-123D170F0197}"/>
    <dgm:cxn modelId="{D98B8681-AFAF-4B41-9597-0E86885ACD01}" type="presOf" srcId="{D74D0FA8-CFC1-4DA0-B5CA-DB7755C8E4EA}" destId="{087742D1-3BF8-4CE9-A6D7-D4E14839FBBA}" srcOrd="0" destOrd="2" presId="urn:microsoft.com/office/officeart/2008/layout/TitlePictureLineup"/>
    <dgm:cxn modelId="{CB834388-571E-491E-B98E-1717196C29BB}" type="presOf" srcId="{B27A9501-0C5A-40CE-A0DC-E873A1453874}" destId="{C27DB56A-E063-4C53-8B4C-375D6B2AE7B9}" srcOrd="0" destOrd="0" presId="urn:microsoft.com/office/officeart/2008/layout/TitlePictureLineup"/>
    <dgm:cxn modelId="{3072CB8A-AC0A-47B5-90BB-3AA07F4470C3}" srcId="{E776E127-C8EA-4CA0-9AC7-EFE4637FA9CF}" destId="{B27A9501-0C5A-40CE-A0DC-E873A1453874}" srcOrd="0" destOrd="0" parTransId="{6BAD9C17-44F6-43F9-AAD2-105FDF90A5F1}" sibTransId="{D20CCD85-B933-46EB-A6F8-1B85881D2571}"/>
    <dgm:cxn modelId="{9E2D83A4-895D-4D2A-AD34-51A59DF28339}" type="presOf" srcId="{4E04DE04-AD61-4BEA-B5B2-B39BECF31E94}" destId="{087742D1-3BF8-4CE9-A6D7-D4E14839FBBA}" srcOrd="0" destOrd="1" presId="urn:microsoft.com/office/officeart/2008/layout/TitlePictureLineup"/>
    <dgm:cxn modelId="{EDAC86B3-3B28-4305-9321-838AFDEFEA48}" type="presOf" srcId="{D306CFB5-5C42-4A16-B7B0-6BD235A84C7E}" destId="{17B05DC8-0114-481D-A5C7-3A62E272DABC}" srcOrd="0" destOrd="2" presId="urn:microsoft.com/office/officeart/2008/layout/TitlePictureLineup"/>
    <dgm:cxn modelId="{B15EB1C3-65DA-4F91-B948-CE02E718DA6E}" srcId="{6AC46199-E9D7-44E2-8EFA-C058584C4DC5}" destId="{9F4BE24F-52E0-4B1F-9E10-40FBECD309B9}" srcOrd="0" destOrd="0" parTransId="{58FBBA8C-798C-4C2A-9243-8A77F54A81AB}" sibTransId="{B2DE7D2F-98E7-4399-A7E0-2A46C792ED4C}"/>
    <dgm:cxn modelId="{20DCDECB-EA87-4707-AE0B-DE64657FB864}" srcId="{8FF1D30D-E643-4BC3-A80D-7CAED436AF30}" destId="{622F9F73-16AB-4422-9EF4-0B7AB3131429}" srcOrd="0" destOrd="0" parTransId="{76E26171-F350-4AA9-B8A3-C3148B5E875F}" sibTransId="{12ED646D-6451-4C05-AB33-4DDCF3899383}"/>
    <dgm:cxn modelId="{CCE56ED3-EE23-4F80-9D5E-0C77F4EEE639}" srcId="{6AC46199-E9D7-44E2-8EFA-C058584C4DC5}" destId="{8FF1D30D-E643-4BC3-A80D-7CAED436AF30}" srcOrd="1" destOrd="0" parTransId="{CA8A0B85-4C4F-4F91-982B-0F9FFCDE0E05}" sibTransId="{6EC7A359-043F-49EA-9011-76B8B2228EB3}"/>
    <dgm:cxn modelId="{7D4408D7-0C49-4DC3-A85B-A304278210D6}" srcId="{9F4BE24F-52E0-4B1F-9E10-40FBECD309B9}" destId="{000AEA99-6EFC-4007-BBD4-8B5505AC71CF}" srcOrd="0" destOrd="0" parTransId="{D0CE4E95-675C-4F35-8137-01375945C593}" sibTransId="{3A3B53D8-17EF-4FCB-805C-604F06A8B952}"/>
    <dgm:cxn modelId="{D50D59DD-69EC-4AD6-876F-BD69624226D6}" type="presOf" srcId="{B72C3590-6033-437C-B7F1-A3509C209E6C}" destId="{17B05DC8-0114-481D-A5C7-3A62E272DABC}" srcOrd="0" destOrd="1" presId="urn:microsoft.com/office/officeart/2008/layout/TitlePictureLineup"/>
    <dgm:cxn modelId="{DF021DDE-0E8C-4F40-914A-3865BB6BB995}" srcId="{9F4BE24F-52E0-4B1F-9E10-40FBECD309B9}" destId="{1E394D23-A5EE-47F0-8226-F5998759B5A3}" srcOrd="1" destOrd="0" parTransId="{B3D41412-E886-4911-AB7B-3F23FD1AFABA}" sibTransId="{CD316CC2-0328-48F0-B741-6F935DF68C12}"/>
    <dgm:cxn modelId="{54D2D8DE-EF9A-4B3E-950A-D3821902D4D9}" srcId="{6AC46199-E9D7-44E2-8EFA-C058584C4DC5}" destId="{E776E127-C8EA-4CA0-9AC7-EFE4637FA9CF}" srcOrd="2" destOrd="0" parTransId="{7A6A0718-BF76-416F-A61B-913B85316B59}" sibTransId="{6B31E7C6-B25C-44C6-B159-EF365E0C4643}"/>
    <dgm:cxn modelId="{422D30E2-0CFF-4852-B081-2386A2E8AB27}" type="presOf" srcId="{8FF1D30D-E643-4BC3-A80D-7CAED436AF30}" destId="{A0D15355-F832-465A-B35D-524A3907B5C9}" srcOrd="0" destOrd="0" presId="urn:microsoft.com/office/officeart/2008/layout/TitlePictureLineup"/>
    <dgm:cxn modelId="{5C972FE8-0906-42E4-BE61-3F0D185CD884}" type="presOf" srcId="{622F9F73-16AB-4422-9EF4-0B7AB3131429}" destId="{17B05DC8-0114-481D-A5C7-3A62E272DABC}" srcOrd="0" destOrd="0" presId="urn:microsoft.com/office/officeart/2008/layout/TitlePictureLineup"/>
    <dgm:cxn modelId="{290242EC-DCAF-462F-A545-939A5D143591}" srcId="{9F4BE24F-52E0-4B1F-9E10-40FBECD309B9}" destId="{6A87F58C-986B-422C-8F10-758BF5B14569}" srcOrd="2" destOrd="0" parTransId="{1915A8C8-5313-4832-A7E4-992D947335A3}" sibTransId="{E671F46F-307F-4D7E-9898-883A916F59EF}"/>
    <dgm:cxn modelId="{572790FE-0916-4862-9522-C7F763C23FAF}" type="presOf" srcId="{AE664840-69E9-4283-85F7-3C728CE91D81}" destId="{B1245DE4-E174-4DB7-9A63-CC57C02518F0}" srcOrd="0" destOrd="0" presId="urn:microsoft.com/office/officeart/2008/layout/TitlePictureLineup"/>
    <dgm:cxn modelId="{255C5B84-C55F-4EE5-BFF2-5512655EEEBB}" type="presParOf" srcId="{599C0E2A-B8AD-4F8B-A845-20E1F831FDC8}" destId="{9893EDEF-935F-4AB1-8C5D-22813504B8DA}" srcOrd="0" destOrd="0" presId="urn:microsoft.com/office/officeart/2008/layout/TitlePictureLineup"/>
    <dgm:cxn modelId="{3D2EAFD9-D975-467E-9CCA-8FB36EAB84CA}" type="presParOf" srcId="{9893EDEF-935F-4AB1-8C5D-22813504B8DA}" destId="{BBE7BF3E-2A11-44A2-8BF2-67A2503E8240}" srcOrd="0" destOrd="0" presId="urn:microsoft.com/office/officeart/2008/layout/TitlePictureLineup"/>
    <dgm:cxn modelId="{231D466E-2688-454C-9DC7-9B0844113C0E}" type="presParOf" srcId="{9893EDEF-935F-4AB1-8C5D-22813504B8DA}" destId="{8680E2D1-83A9-4A5A-932A-936B3FB8BD09}" srcOrd="1" destOrd="0" presId="urn:microsoft.com/office/officeart/2008/layout/TitlePictureLineup"/>
    <dgm:cxn modelId="{655972E1-E4B5-4EAC-87D3-B6ADC48CAE86}" type="presParOf" srcId="{9893EDEF-935F-4AB1-8C5D-22813504B8DA}" destId="{2223E134-DBBE-4810-9DA4-465307AC7DE2}" srcOrd="2" destOrd="0" presId="urn:microsoft.com/office/officeart/2008/layout/TitlePictureLineup"/>
    <dgm:cxn modelId="{03914DA5-C063-4D23-ABE1-18EFE48FCC6C}" type="presParOf" srcId="{9893EDEF-935F-4AB1-8C5D-22813504B8DA}" destId="{E20194CE-1B2A-432B-AB64-BE79E552C35C}" srcOrd="3" destOrd="0" presId="urn:microsoft.com/office/officeart/2008/layout/TitlePictureLineup"/>
    <dgm:cxn modelId="{680099CB-97F0-4B09-A1C1-78A665AB7953}" type="presParOf" srcId="{599C0E2A-B8AD-4F8B-A845-20E1F831FDC8}" destId="{AD881DDC-9D00-45EB-9E0C-CABF25477394}" srcOrd="1" destOrd="0" presId="urn:microsoft.com/office/officeart/2008/layout/TitlePictureLineup"/>
    <dgm:cxn modelId="{23D60600-E0F6-4ADD-A702-D1F25DF21022}" type="presParOf" srcId="{599C0E2A-B8AD-4F8B-A845-20E1F831FDC8}" destId="{E4DFB2A2-C752-4406-8147-9139E0B7DE99}" srcOrd="2" destOrd="0" presId="urn:microsoft.com/office/officeart/2008/layout/TitlePictureLineup"/>
    <dgm:cxn modelId="{EE124721-79C5-46CE-9108-109BF8EC9D01}" type="presParOf" srcId="{E4DFB2A2-C752-4406-8147-9139E0B7DE99}" destId="{384E21BD-776B-43AB-8348-F944584D4191}" srcOrd="0" destOrd="0" presId="urn:microsoft.com/office/officeart/2008/layout/TitlePictureLineup"/>
    <dgm:cxn modelId="{69229670-E6F6-4998-A6E7-968AF06533D7}" type="presParOf" srcId="{E4DFB2A2-C752-4406-8147-9139E0B7DE99}" destId="{393038E9-F85F-4B84-9A55-7E2E3A333661}" srcOrd="1" destOrd="0" presId="urn:microsoft.com/office/officeart/2008/layout/TitlePictureLineup"/>
    <dgm:cxn modelId="{6C735AA7-5577-4684-A1C9-FF461E984D2C}" type="presParOf" srcId="{E4DFB2A2-C752-4406-8147-9139E0B7DE99}" destId="{17B05DC8-0114-481D-A5C7-3A62E272DABC}" srcOrd="2" destOrd="0" presId="urn:microsoft.com/office/officeart/2008/layout/TitlePictureLineup"/>
    <dgm:cxn modelId="{4B981091-11AF-4D76-A1E7-58CBA06053FB}" type="presParOf" srcId="{E4DFB2A2-C752-4406-8147-9139E0B7DE99}" destId="{A0D15355-F832-465A-B35D-524A3907B5C9}" srcOrd="3" destOrd="0" presId="urn:microsoft.com/office/officeart/2008/layout/TitlePictureLineup"/>
    <dgm:cxn modelId="{923F961A-8401-4138-AFEA-C18EDCD14950}" type="presParOf" srcId="{599C0E2A-B8AD-4F8B-A845-20E1F831FDC8}" destId="{64BEEFF2-2B24-451A-A6A8-E0486437514B}" srcOrd="3" destOrd="0" presId="urn:microsoft.com/office/officeart/2008/layout/TitlePictureLineup"/>
    <dgm:cxn modelId="{04AA9B3A-A2FB-4C4D-9A37-A8D1F25243CF}" type="presParOf" srcId="{599C0E2A-B8AD-4F8B-A845-20E1F831FDC8}" destId="{52D50DB4-0927-46C9-8ACD-8712DE3742EC}" srcOrd="4" destOrd="0" presId="urn:microsoft.com/office/officeart/2008/layout/TitlePictureLineup"/>
    <dgm:cxn modelId="{6A6149AB-6C8F-4388-9DBD-4816CB013D8F}" type="presParOf" srcId="{52D50DB4-0927-46C9-8ACD-8712DE3742EC}" destId="{B126B204-074C-43D2-B449-08AE7C527513}" srcOrd="0" destOrd="0" presId="urn:microsoft.com/office/officeart/2008/layout/TitlePictureLineup"/>
    <dgm:cxn modelId="{269AE59B-6613-4E55-A12D-5826D54E3442}" type="presParOf" srcId="{52D50DB4-0927-46C9-8ACD-8712DE3742EC}" destId="{DC2F6125-3E26-4813-BB78-F5BBF8695D09}" srcOrd="1" destOrd="0" presId="urn:microsoft.com/office/officeart/2008/layout/TitlePictureLineup"/>
    <dgm:cxn modelId="{EED87A77-879E-4092-A78D-6EC46BBB9DB0}" type="presParOf" srcId="{52D50DB4-0927-46C9-8ACD-8712DE3742EC}" destId="{C27DB56A-E063-4C53-8B4C-375D6B2AE7B9}" srcOrd="2" destOrd="0" presId="urn:microsoft.com/office/officeart/2008/layout/TitlePictureLineup"/>
    <dgm:cxn modelId="{766FFADD-057C-4F85-B1DF-B2F100F2A4D9}" type="presParOf" srcId="{52D50DB4-0927-46C9-8ACD-8712DE3742EC}" destId="{94F196A0-2443-41B0-AD18-4A3ADEBABBC1}" srcOrd="3" destOrd="0" presId="urn:microsoft.com/office/officeart/2008/layout/TitlePictureLineup"/>
    <dgm:cxn modelId="{78E5E267-A4DC-4E9E-9B98-E0BCC38F862E}" type="presParOf" srcId="{599C0E2A-B8AD-4F8B-A845-20E1F831FDC8}" destId="{81B41311-A7E3-4369-834C-C14EE86D3682}" srcOrd="5" destOrd="0" presId="urn:microsoft.com/office/officeart/2008/layout/TitlePictureLineup"/>
    <dgm:cxn modelId="{FA8A7470-135C-4EAE-B7A1-7F34782BA74C}" type="presParOf" srcId="{599C0E2A-B8AD-4F8B-A845-20E1F831FDC8}" destId="{16205CEE-A1EC-4DED-8AF1-84FADA506F3E}" srcOrd="6" destOrd="0" presId="urn:microsoft.com/office/officeart/2008/layout/TitlePictureLineup"/>
    <dgm:cxn modelId="{713EC347-CBD9-4A67-AA5D-93B27F03D473}" type="presParOf" srcId="{16205CEE-A1EC-4DED-8AF1-84FADA506F3E}" destId="{FF37A263-9433-453D-9E81-B46CDA0C5CDB}" srcOrd="0" destOrd="0" presId="urn:microsoft.com/office/officeart/2008/layout/TitlePictureLineup"/>
    <dgm:cxn modelId="{17D8EEC8-49F6-4FDE-9FC0-F29F320B0E55}" type="presParOf" srcId="{16205CEE-A1EC-4DED-8AF1-84FADA506F3E}" destId="{32748E24-41B9-42FE-80FB-10D4EC622E11}" srcOrd="1" destOrd="0" presId="urn:microsoft.com/office/officeart/2008/layout/TitlePictureLineup"/>
    <dgm:cxn modelId="{15ADD206-E34A-4ED8-A5B0-97B1CA681855}" type="presParOf" srcId="{16205CEE-A1EC-4DED-8AF1-84FADA506F3E}" destId="{087742D1-3BF8-4CE9-A6D7-D4E14839FBBA}" srcOrd="2" destOrd="0" presId="urn:microsoft.com/office/officeart/2008/layout/TitlePictureLineup"/>
    <dgm:cxn modelId="{D657915E-8C67-44E3-A2CA-E72B10F86404}" type="presParOf" srcId="{16205CEE-A1EC-4DED-8AF1-84FADA506F3E}" destId="{B1245DE4-E174-4DB7-9A63-CC57C02518F0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685AEC-5897-4350-9BC9-D6E4A520C90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18573BE1-438F-401C-A571-2FF1150B738F}">
      <dgm:prSet phldrT="[Testo]"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Optimal Payload and Booster Version</a:t>
          </a:r>
          <a:endParaRPr lang="it-IT" dirty="0">
            <a:latin typeface="Abadi" panose="020B0604020104020204" pitchFamily="34" charset="0"/>
          </a:endParaRPr>
        </a:p>
      </dgm:t>
    </dgm:pt>
    <dgm:pt modelId="{0E23D73C-C0E8-487C-9E65-CA18DA3EF0A8}" type="parTrans" cxnId="{75338BE4-E2CE-4CA3-97D4-3B86FBBC2CDD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7745D23-CF36-4BBE-B2CC-0B2251D5F327}" type="sibTrans" cxnId="{75338BE4-E2CE-4CA3-97D4-3B86FBBC2CDD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9237768-68D2-4596-ADED-F2E4D89CEC3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Payloads between 1900 - 5500 kg and booster version "FT" show the highest success rates</a:t>
          </a:r>
        </a:p>
      </dgm:t>
    </dgm:pt>
    <dgm:pt modelId="{C95CC9B0-ACB4-4E57-89E7-40D7507174CD}" type="parTrans" cxnId="{A3D15FF9-6A85-46FD-92CB-C92145AE3DF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3E42604-9971-46B2-9DA4-63B8E2943D2D}" type="sibTrans" cxnId="{A3D15FF9-6A85-46FD-92CB-C92145AE3DF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85623720-4348-4103-B0CC-AB1F30E702DA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Temporal Success Trends</a:t>
          </a:r>
        </a:p>
      </dgm:t>
    </dgm:pt>
    <dgm:pt modelId="{23FD1286-BE32-4672-8D19-044FAE0339D4}" type="parTrans" cxnId="{19BA98CA-9AEF-43A4-8E9F-E8A609FD194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9F8DA7B-D30B-40EC-B0CC-39D5B047C0C6}" type="sibTrans" cxnId="{19BA98CA-9AEF-43A4-8E9F-E8A609FD194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595DC26-B7D2-4BF1-A13E-CC901439BCB9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Success rates steadily increased since 2013, with notable peaks in 2016 and 2019</a:t>
          </a:r>
        </a:p>
      </dgm:t>
    </dgm:pt>
    <dgm:pt modelId="{5FEFA150-65B0-4C50-9860-97C4CEC009DF}" type="parTrans" cxnId="{E2A4093E-12B8-4D31-B831-EE9AC99E82E7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58F3A49-91D6-4188-AC9F-95EFD116ABAC}" type="sibTrans" cxnId="{E2A4093E-12B8-4D31-B831-EE9AC99E82E7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7380A21-DD2F-429C-9F8E-1E31C4B6CF9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Strategic Launch Site Positioning</a:t>
          </a:r>
        </a:p>
      </dgm:t>
    </dgm:pt>
    <dgm:pt modelId="{522FFBE8-F089-41BD-B1A4-B82B990097C5}" type="parTrans" cxnId="{3B8B70C3-92BF-4F21-BE95-713A21ECD386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0CEF71D-30E5-46C1-B955-C0FC94CC705E}" type="sibTrans" cxnId="{3B8B70C3-92BF-4F21-BE95-713A21ECD386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471DA130-0122-43EB-9027-6D8DD9FFFBD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Launch sites strategically located for efficiency near the equator, coastline, highways, and railways</a:t>
          </a:r>
        </a:p>
      </dgm:t>
    </dgm:pt>
    <dgm:pt modelId="{4B1B635F-3E20-49FB-9446-57923C3D5FBC}" type="parTrans" cxnId="{E7953A11-E149-476A-A054-6BEA4F1E913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967A0C3-2A2A-44C6-8E8B-C0226778946D}" type="sibTrans" cxnId="{E7953A11-E149-476A-A054-6BEA4F1E913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5364AD63-6D9C-4027-84F4-5FE6352E619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Geographical Launch Distribution</a:t>
          </a:r>
        </a:p>
      </dgm:t>
    </dgm:pt>
    <dgm:pt modelId="{715EDB05-4917-48BE-ACED-25E5BF07429C}" type="parTrans" cxnId="{A51244DF-3B03-47E6-B6D9-172DC599EE9C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020C2164-2672-4D3E-9CD6-4FF1C818D741}" type="sibTrans" cxnId="{A51244DF-3B03-47E6-B6D9-172DC599EE9C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2745CF36-DA91-4DCE-85CC-928C6547382F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Launch sites concentrated in America, specifically in Florida and California</a:t>
          </a:r>
        </a:p>
      </dgm:t>
    </dgm:pt>
    <dgm:pt modelId="{050FAB47-476D-4277-B95F-6572A6112AA2}" type="parTrans" cxnId="{8F5FF4F7-C91C-4607-9835-F6F8D9D63C74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DBC8EC5-7E98-4209-98BF-BBD1C7C4BB76}" type="sibTrans" cxnId="{8F5FF4F7-C91C-4607-9835-F6F8D9D63C74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CAA636F-5749-4BA7-8320-FDA8FD55DBE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CCAFS LC-40 and KSC LC-39A have more failed launches</a:t>
          </a:r>
        </a:p>
      </dgm:t>
    </dgm:pt>
    <dgm:pt modelId="{CC352281-43F0-479C-9F52-12C547A35528}" type="parTrans" cxnId="{51A87F9E-1D34-453D-BB21-A2D42B70AF8B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308E6F4-793D-488D-9CF9-AE3D6956BB50}" type="sibTrans" cxnId="{51A87F9E-1D34-453D-BB21-A2D42B70AF8B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5FDEFB3-8F74-450C-896A-84231145C75D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Unified Model Accuracy</a:t>
          </a:r>
        </a:p>
      </dgm:t>
    </dgm:pt>
    <dgm:pt modelId="{C0B35CED-267C-402C-8B05-3355A0AAA017}" type="parTrans" cxnId="{DB72436B-78DD-4A5C-8474-0F7E94D497E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5822C9B-BEFA-4BC1-8FB3-BD84BCE6C95D}" type="sibTrans" cxnId="{DB72436B-78DD-4A5C-8474-0F7E94D497E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4F38C3F-CA0D-49C9-BBBD-28F1FDB239BA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All classification models achieved a consistent high accuracy of 83.33%</a:t>
          </a:r>
        </a:p>
      </dgm:t>
    </dgm:pt>
    <dgm:pt modelId="{8F05C92E-68CE-4905-B9AC-8C793620F56F}" type="parTrans" cxnId="{A8CD6CD7-548F-4C48-97CA-B7EF8A4FE552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657D44A1-CE44-4FC6-87B6-CDCB9264BF98}" type="sibTrans" cxnId="{A8CD6CD7-548F-4C48-97CA-B7EF8A4FE552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81D7EE1-4B01-4405-B1B4-D72B0936E28B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The models collectively performed well, with minimal false positives and no false negatives</a:t>
          </a:r>
        </a:p>
      </dgm:t>
    </dgm:pt>
    <dgm:pt modelId="{77EE8F73-1590-4D75-82E5-70202ED2DA24}" type="parTrans" cxnId="{C9CF9E6B-046E-44C2-8D01-183122F62400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B4019C75-8203-451A-84B2-A12BDE3B4E87}" type="sibTrans" cxnId="{C9CF9E6B-046E-44C2-8D01-183122F62400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977E252-C66D-46CB-90AC-C5820DE3F779}" type="pres">
      <dgm:prSet presAssocID="{17685AEC-5897-4350-9BC9-D6E4A520C902}" presName="linear" presStyleCnt="0">
        <dgm:presLayoutVars>
          <dgm:dir/>
          <dgm:animLvl val="lvl"/>
          <dgm:resizeHandles val="exact"/>
        </dgm:presLayoutVars>
      </dgm:prSet>
      <dgm:spPr/>
    </dgm:pt>
    <dgm:pt modelId="{66E84112-98CA-440E-951E-14E50E850E16}" type="pres">
      <dgm:prSet presAssocID="{18573BE1-438F-401C-A571-2FF1150B738F}" presName="parentLin" presStyleCnt="0"/>
      <dgm:spPr/>
    </dgm:pt>
    <dgm:pt modelId="{FB7BDB8F-8C84-4AA5-86E6-A0943DDDF264}" type="pres">
      <dgm:prSet presAssocID="{18573BE1-438F-401C-A571-2FF1150B738F}" presName="parentLeftMargin" presStyleLbl="node1" presStyleIdx="0" presStyleCnt="5"/>
      <dgm:spPr/>
    </dgm:pt>
    <dgm:pt modelId="{E1AF4BCC-3595-497B-81E4-1B054FD9A230}" type="pres">
      <dgm:prSet presAssocID="{18573BE1-438F-401C-A571-2FF1150B738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A69A07C-10D1-4A62-86A1-5D8A7489812F}" type="pres">
      <dgm:prSet presAssocID="{18573BE1-438F-401C-A571-2FF1150B738F}" presName="negativeSpace" presStyleCnt="0"/>
      <dgm:spPr/>
    </dgm:pt>
    <dgm:pt modelId="{8529C0C9-1B88-46B9-84F2-FF5311484766}" type="pres">
      <dgm:prSet presAssocID="{18573BE1-438F-401C-A571-2FF1150B738F}" presName="childText" presStyleLbl="conFgAcc1" presStyleIdx="0" presStyleCnt="5">
        <dgm:presLayoutVars>
          <dgm:bulletEnabled val="1"/>
        </dgm:presLayoutVars>
      </dgm:prSet>
      <dgm:spPr/>
    </dgm:pt>
    <dgm:pt modelId="{3B3DEA5B-BF7F-4150-854D-0411D53A0DD5}" type="pres">
      <dgm:prSet presAssocID="{77745D23-CF36-4BBE-B2CC-0B2251D5F327}" presName="spaceBetweenRectangles" presStyleCnt="0"/>
      <dgm:spPr/>
    </dgm:pt>
    <dgm:pt modelId="{F50BB64F-6EA5-4AD0-8450-7205AF7F0D30}" type="pres">
      <dgm:prSet presAssocID="{85623720-4348-4103-B0CC-AB1F30E702DA}" presName="parentLin" presStyleCnt="0"/>
      <dgm:spPr/>
    </dgm:pt>
    <dgm:pt modelId="{B61665DE-DB2F-4B0F-AD61-E77B2542476D}" type="pres">
      <dgm:prSet presAssocID="{85623720-4348-4103-B0CC-AB1F30E702DA}" presName="parentLeftMargin" presStyleLbl="node1" presStyleIdx="0" presStyleCnt="5"/>
      <dgm:spPr/>
    </dgm:pt>
    <dgm:pt modelId="{05DADF2A-76A7-4745-9D13-E70D90CF90A4}" type="pres">
      <dgm:prSet presAssocID="{85623720-4348-4103-B0CC-AB1F30E702D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58D1026-D335-458E-8C9E-D6D546F1F858}" type="pres">
      <dgm:prSet presAssocID="{85623720-4348-4103-B0CC-AB1F30E702DA}" presName="negativeSpace" presStyleCnt="0"/>
      <dgm:spPr/>
    </dgm:pt>
    <dgm:pt modelId="{347CA7D2-D9CC-497D-AF32-686315272295}" type="pres">
      <dgm:prSet presAssocID="{85623720-4348-4103-B0CC-AB1F30E702DA}" presName="childText" presStyleLbl="conFgAcc1" presStyleIdx="1" presStyleCnt="5">
        <dgm:presLayoutVars>
          <dgm:bulletEnabled val="1"/>
        </dgm:presLayoutVars>
      </dgm:prSet>
      <dgm:spPr/>
    </dgm:pt>
    <dgm:pt modelId="{01CDF161-5485-4D81-8FFE-C40F621B0117}" type="pres">
      <dgm:prSet presAssocID="{79F8DA7B-D30B-40EC-B0CC-39D5B047C0C6}" presName="spaceBetweenRectangles" presStyleCnt="0"/>
      <dgm:spPr/>
    </dgm:pt>
    <dgm:pt modelId="{A756FCB6-1087-489B-92CE-5ED178AB1035}" type="pres">
      <dgm:prSet presAssocID="{37380A21-DD2F-429C-9F8E-1E31C4B6CF92}" presName="parentLin" presStyleCnt="0"/>
      <dgm:spPr/>
    </dgm:pt>
    <dgm:pt modelId="{139B926C-E4E9-4B07-B2C7-52AAEFDD5524}" type="pres">
      <dgm:prSet presAssocID="{37380A21-DD2F-429C-9F8E-1E31C4B6CF92}" presName="parentLeftMargin" presStyleLbl="node1" presStyleIdx="1" presStyleCnt="5"/>
      <dgm:spPr/>
    </dgm:pt>
    <dgm:pt modelId="{896326B3-FB4D-4B04-90B9-A9DBEC1723BC}" type="pres">
      <dgm:prSet presAssocID="{37380A21-DD2F-429C-9F8E-1E31C4B6CF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90561BB-B651-48FB-B84A-9C6EA4BCBDA9}" type="pres">
      <dgm:prSet presAssocID="{37380A21-DD2F-429C-9F8E-1E31C4B6CF92}" presName="negativeSpace" presStyleCnt="0"/>
      <dgm:spPr/>
    </dgm:pt>
    <dgm:pt modelId="{110068E9-57AA-4246-957E-99BDDCEF67D2}" type="pres">
      <dgm:prSet presAssocID="{37380A21-DD2F-429C-9F8E-1E31C4B6CF92}" presName="childText" presStyleLbl="conFgAcc1" presStyleIdx="2" presStyleCnt="5">
        <dgm:presLayoutVars>
          <dgm:bulletEnabled val="1"/>
        </dgm:presLayoutVars>
      </dgm:prSet>
      <dgm:spPr/>
    </dgm:pt>
    <dgm:pt modelId="{CBFC92A0-CA92-4B4E-B78F-83A05D00A1A5}" type="pres">
      <dgm:prSet presAssocID="{C0CEF71D-30E5-46C1-B955-C0FC94CC705E}" presName="spaceBetweenRectangles" presStyleCnt="0"/>
      <dgm:spPr/>
    </dgm:pt>
    <dgm:pt modelId="{6EFA314F-EDD2-4EAD-A33E-8E80B6407C25}" type="pres">
      <dgm:prSet presAssocID="{5364AD63-6D9C-4027-84F4-5FE6352E619E}" presName="parentLin" presStyleCnt="0"/>
      <dgm:spPr/>
    </dgm:pt>
    <dgm:pt modelId="{9FFF1372-27C4-4EB7-AD26-03FA74441368}" type="pres">
      <dgm:prSet presAssocID="{5364AD63-6D9C-4027-84F4-5FE6352E619E}" presName="parentLeftMargin" presStyleLbl="node1" presStyleIdx="2" presStyleCnt="5"/>
      <dgm:spPr/>
    </dgm:pt>
    <dgm:pt modelId="{3C05F746-3130-4BBC-BB5B-556FC333FBBB}" type="pres">
      <dgm:prSet presAssocID="{5364AD63-6D9C-4027-84F4-5FE6352E619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D98E45-3265-40AC-B5B2-0C690B8F9CBB}" type="pres">
      <dgm:prSet presAssocID="{5364AD63-6D9C-4027-84F4-5FE6352E619E}" presName="negativeSpace" presStyleCnt="0"/>
      <dgm:spPr/>
    </dgm:pt>
    <dgm:pt modelId="{8B5C4C8E-0F98-45ED-B92B-B0C6243FB0C8}" type="pres">
      <dgm:prSet presAssocID="{5364AD63-6D9C-4027-84F4-5FE6352E619E}" presName="childText" presStyleLbl="conFgAcc1" presStyleIdx="3" presStyleCnt="5">
        <dgm:presLayoutVars>
          <dgm:bulletEnabled val="1"/>
        </dgm:presLayoutVars>
      </dgm:prSet>
      <dgm:spPr/>
    </dgm:pt>
    <dgm:pt modelId="{EEEFD3D5-287B-4BB8-94A6-19E1A8608EB5}" type="pres">
      <dgm:prSet presAssocID="{020C2164-2672-4D3E-9CD6-4FF1C818D741}" presName="spaceBetweenRectangles" presStyleCnt="0"/>
      <dgm:spPr/>
    </dgm:pt>
    <dgm:pt modelId="{3D14C3D7-AF95-4709-946F-8827CFE9EBCF}" type="pres">
      <dgm:prSet presAssocID="{75FDEFB3-8F74-450C-896A-84231145C75D}" presName="parentLin" presStyleCnt="0"/>
      <dgm:spPr/>
    </dgm:pt>
    <dgm:pt modelId="{67BF11F9-7C8B-4652-80E9-E239A4F2381B}" type="pres">
      <dgm:prSet presAssocID="{75FDEFB3-8F74-450C-896A-84231145C75D}" presName="parentLeftMargin" presStyleLbl="node1" presStyleIdx="3" presStyleCnt="5"/>
      <dgm:spPr/>
    </dgm:pt>
    <dgm:pt modelId="{F767EA3A-91CF-4694-8DA8-9ED5C29EFCF4}" type="pres">
      <dgm:prSet presAssocID="{75FDEFB3-8F74-450C-896A-84231145C7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DD58FC4-7852-4C4A-B0FE-C7286E683D86}" type="pres">
      <dgm:prSet presAssocID="{75FDEFB3-8F74-450C-896A-84231145C75D}" presName="negativeSpace" presStyleCnt="0"/>
      <dgm:spPr/>
    </dgm:pt>
    <dgm:pt modelId="{58FDB3C9-93BD-4E19-95A4-21C8AF66213E}" type="pres">
      <dgm:prSet presAssocID="{75FDEFB3-8F74-450C-896A-84231145C75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D4F5707-60DE-461A-B224-B05BC104C5C4}" type="presOf" srcId="{18573BE1-438F-401C-A571-2FF1150B738F}" destId="{FB7BDB8F-8C84-4AA5-86E6-A0943DDDF264}" srcOrd="0" destOrd="0" presId="urn:microsoft.com/office/officeart/2005/8/layout/list1"/>
    <dgm:cxn modelId="{E7953A11-E149-476A-A054-6BEA4F1E9131}" srcId="{37380A21-DD2F-429C-9F8E-1E31C4B6CF92}" destId="{471DA130-0122-43EB-9027-6D8DD9FFFBDE}" srcOrd="0" destOrd="0" parTransId="{4B1B635F-3E20-49FB-9446-57923C3D5FBC}" sibTransId="{9967A0C3-2A2A-44C6-8E8B-C0226778946D}"/>
    <dgm:cxn modelId="{1B7DFD19-156A-4934-BA9F-D89939F39300}" type="presOf" srcId="{85623720-4348-4103-B0CC-AB1F30E702DA}" destId="{B61665DE-DB2F-4B0F-AD61-E77B2542476D}" srcOrd="0" destOrd="0" presId="urn:microsoft.com/office/officeart/2005/8/layout/list1"/>
    <dgm:cxn modelId="{48C8AE1A-4690-478F-9244-36A37C701177}" type="presOf" srcId="{471DA130-0122-43EB-9027-6D8DD9FFFBDE}" destId="{110068E9-57AA-4246-957E-99BDDCEF67D2}" srcOrd="0" destOrd="0" presId="urn:microsoft.com/office/officeart/2005/8/layout/list1"/>
    <dgm:cxn modelId="{67623F32-0DD6-453D-91C1-BD845288F0EE}" type="presOf" srcId="{5364AD63-6D9C-4027-84F4-5FE6352E619E}" destId="{9FFF1372-27C4-4EB7-AD26-03FA74441368}" srcOrd="0" destOrd="0" presId="urn:microsoft.com/office/officeart/2005/8/layout/list1"/>
    <dgm:cxn modelId="{ECA46D38-AFCA-41F5-BF35-52149D863098}" type="presOf" srcId="{85623720-4348-4103-B0CC-AB1F30E702DA}" destId="{05DADF2A-76A7-4745-9D13-E70D90CF90A4}" srcOrd="1" destOrd="0" presId="urn:microsoft.com/office/officeart/2005/8/layout/list1"/>
    <dgm:cxn modelId="{35064C3C-F127-4649-9B80-1470B42E6F44}" type="presOf" srcId="{2745CF36-DA91-4DCE-85CC-928C6547382F}" destId="{8B5C4C8E-0F98-45ED-B92B-B0C6243FB0C8}" srcOrd="0" destOrd="0" presId="urn:microsoft.com/office/officeart/2005/8/layout/list1"/>
    <dgm:cxn modelId="{E2A4093E-12B8-4D31-B831-EE9AC99E82E7}" srcId="{85623720-4348-4103-B0CC-AB1F30E702DA}" destId="{3595DC26-B7D2-4BF1-A13E-CC901439BCB9}" srcOrd="0" destOrd="0" parTransId="{5FEFA150-65B0-4C50-9860-97C4CEC009DF}" sibTransId="{358F3A49-91D6-4188-AC9F-95EFD116ABAC}"/>
    <dgm:cxn modelId="{90842C67-61BD-4F46-8B91-CBE422F4CEAC}" type="presOf" srcId="{37380A21-DD2F-429C-9F8E-1E31C4B6CF92}" destId="{896326B3-FB4D-4B04-90B9-A9DBEC1723BC}" srcOrd="1" destOrd="0" presId="urn:microsoft.com/office/officeart/2005/8/layout/list1"/>
    <dgm:cxn modelId="{FB03174B-6260-4F87-BD5F-756536D57FC5}" type="presOf" srcId="{3595DC26-B7D2-4BF1-A13E-CC901439BCB9}" destId="{347CA7D2-D9CC-497D-AF32-686315272295}" srcOrd="0" destOrd="0" presId="urn:microsoft.com/office/officeart/2005/8/layout/list1"/>
    <dgm:cxn modelId="{DB72436B-78DD-4A5C-8474-0F7E94D497E5}" srcId="{17685AEC-5897-4350-9BC9-D6E4A520C902}" destId="{75FDEFB3-8F74-450C-896A-84231145C75D}" srcOrd="4" destOrd="0" parTransId="{C0B35CED-267C-402C-8B05-3355A0AAA017}" sibTransId="{C5822C9B-BEFA-4BC1-8FB3-BD84BCE6C95D}"/>
    <dgm:cxn modelId="{C9CF9E6B-046E-44C2-8D01-183122F62400}" srcId="{75FDEFB3-8F74-450C-896A-84231145C75D}" destId="{781D7EE1-4B01-4405-B1B4-D72B0936E28B}" srcOrd="1" destOrd="0" parTransId="{77EE8F73-1590-4D75-82E5-70202ED2DA24}" sibTransId="{B4019C75-8203-451A-84B2-A12BDE3B4E87}"/>
    <dgm:cxn modelId="{B3FE4750-F314-4CFF-9DAD-E02240EF17CB}" type="presOf" srcId="{75FDEFB3-8F74-450C-896A-84231145C75D}" destId="{67BF11F9-7C8B-4652-80E9-E239A4F2381B}" srcOrd="0" destOrd="0" presId="urn:microsoft.com/office/officeart/2005/8/layout/list1"/>
    <dgm:cxn modelId="{EEAF8579-D813-4B6E-8695-AD4D35FE6E9B}" type="presOf" srcId="{781D7EE1-4B01-4405-B1B4-D72B0936E28B}" destId="{58FDB3C9-93BD-4E19-95A4-21C8AF66213E}" srcOrd="0" destOrd="1" presId="urn:microsoft.com/office/officeart/2005/8/layout/list1"/>
    <dgm:cxn modelId="{B48D2889-375D-483D-8857-72948E6FF673}" type="presOf" srcId="{C9237768-68D2-4596-ADED-F2E4D89CEC32}" destId="{8529C0C9-1B88-46B9-84F2-FF5311484766}" srcOrd="0" destOrd="0" presId="urn:microsoft.com/office/officeart/2005/8/layout/list1"/>
    <dgm:cxn modelId="{75BB5692-D99A-45BA-988C-E188F88E7090}" type="presOf" srcId="{94F38C3F-CA0D-49C9-BBBD-28F1FDB239BA}" destId="{58FDB3C9-93BD-4E19-95A4-21C8AF66213E}" srcOrd="0" destOrd="0" presId="urn:microsoft.com/office/officeart/2005/8/layout/list1"/>
    <dgm:cxn modelId="{B375D195-8C42-49A8-9B7D-3500E4590D31}" type="presOf" srcId="{37380A21-DD2F-429C-9F8E-1E31C4B6CF92}" destId="{139B926C-E4E9-4B07-B2C7-52AAEFDD5524}" srcOrd="0" destOrd="0" presId="urn:microsoft.com/office/officeart/2005/8/layout/list1"/>
    <dgm:cxn modelId="{51A87F9E-1D34-453D-BB21-A2D42B70AF8B}" srcId="{5364AD63-6D9C-4027-84F4-5FE6352E619E}" destId="{3CAA636F-5749-4BA7-8320-FDA8FD55DBE2}" srcOrd="1" destOrd="0" parTransId="{CC352281-43F0-479C-9F52-12C547A35528}" sibTransId="{C308E6F4-793D-488D-9CF9-AE3D6956BB50}"/>
    <dgm:cxn modelId="{A4AF9BAD-315F-4173-A6DE-7C5E38E67E97}" type="presOf" srcId="{3CAA636F-5749-4BA7-8320-FDA8FD55DBE2}" destId="{8B5C4C8E-0F98-45ED-B92B-B0C6243FB0C8}" srcOrd="0" destOrd="1" presId="urn:microsoft.com/office/officeart/2005/8/layout/list1"/>
    <dgm:cxn modelId="{9622A5C2-5DEC-4E2E-B86A-5D6F59FA21D6}" type="presOf" srcId="{18573BE1-438F-401C-A571-2FF1150B738F}" destId="{E1AF4BCC-3595-497B-81E4-1B054FD9A230}" srcOrd="1" destOrd="0" presId="urn:microsoft.com/office/officeart/2005/8/layout/list1"/>
    <dgm:cxn modelId="{3B8B70C3-92BF-4F21-BE95-713A21ECD386}" srcId="{17685AEC-5897-4350-9BC9-D6E4A520C902}" destId="{37380A21-DD2F-429C-9F8E-1E31C4B6CF92}" srcOrd="2" destOrd="0" parTransId="{522FFBE8-F089-41BD-B1A4-B82B990097C5}" sibTransId="{C0CEF71D-30E5-46C1-B955-C0FC94CC705E}"/>
    <dgm:cxn modelId="{19BA98CA-9AEF-43A4-8E9F-E8A609FD1945}" srcId="{17685AEC-5897-4350-9BC9-D6E4A520C902}" destId="{85623720-4348-4103-B0CC-AB1F30E702DA}" srcOrd="1" destOrd="0" parTransId="{23FD1286-BE32-4672-8D19-044FAE0339D4}" sibTransId="{79F8DA7B-D30B-40EC-B0CC-39D5B047C0C6}"/>
    <dgm:cxn modelId="{5EF5C3CE-5E3A-48EE-819E-645BF920768D}" type="presOf" srcId="{75FDEFB3-8F74-450C-896A-84231145C75D}" destId="{F767EA3A-91CF-4694-8DA8-9ED5C29EFCF4}" srcOrd="1" destOrd="0" presId="urn:microsoft.com/office/officeart/2005/8/layout/list1"/>
    <dgm:cxn modelId="{A8CD6CD7-548F-4C48-97CA-B7EF8A4FE552}" srcId="{75FDEFB3-8F74-450C-896A-84231145C75D}" destId="{94F38C3F-CA0D-49C9-BBBD-28F1FDB239BA}" srcOrd="0" destOrd="0" parTransId="{8F05C92E-68CE-4905-B9AC-8C793620F56F}" sibTransId="{657D44A1-CE44-4FC6-87B6-CDCB9264BF98}"/>
    <dgm:cxn modelId="{A51244DF-3B03-47E6-B6D9-172DC599EE9C}" srcId="{17685AEC-5897-4350-9BC9-D6E4A520C902}" destId="{5364AD63-6D9C-4027-84F4-5FE6352E619E}" srcOrd="3" destOrd="0" parTransId="{715EDB05-4917-48BE-ACED-25E5BF07429C}" sibTransId="{020C2164-2672-4D3E-9CD6-4FF1C818D741}"/>
    <dgm:cxn modelId="{75338BE4-E2CE-4CA3-97D4-3B86FBBC2CDD}" srcId="{17685AEC-5897-4350-9BC9-D6E4A520C902}" destId="{18573BE1-438F-401C-A571-2FF1150B738F}" srcOrd="0" destOrd="0" parTransId="{0E23D73C-C0E8-487C-9E65-CA18DA3EF0A8}" sibTransId="{77745D23-CF36-4BBE-B2CC-0B2251D5F327}"/>
    <dgm:cxn modelId="{69A359ED-C68A-449B-BB1C-F4DC05EA7D6C}" type="presOf" srcId="{17685AEC-5897-4350-9BC9-D6E4A520C902}" destId="{9977E252-C66D-46CB-90AC-C5820DE3F779}" srcOrd="0" destOrd="0" presId="urn:microsoft.com/office/officeart/2005/8/layout/list1"/>
    <dgm:cxn modelId="{E33D7CEE-FDE1-4107-9CA7-AC024D14F36B}" type="presOf" srcId="{5364AD63-6D9C-4027-84F4-5FE6352E619E}" destId="{3C05F746-3130-4BBC-BB5B-556FC333FBBB}" srcOrd="1" destOrd="0" presId="urn:microsoft.com/office/officeart/2005/8/layout/list1"/>
    <dgm:cxn modelId="{8F5FF4F7-C91C-4607-9835-F6F8D9D63C74}" srcId="{5364AD63-6D9C-4027-84F4-5FE6352E619E}" destId="{2745CF36-DA91-4DCE-85CC-928C6547382F}" srcOrd="0" destOrd="0" parTransId="{050FAB47-476D-4277-B95F-6572A6112AA2}" sibTransId="{CDBC8EC5-7E98-4209-98BF-BBD1C7C4BB76}"/>
    <dgm:cxn modelId="{A3D15FF9-6A85-46FD-92CB-C92145AE3DF1}" srcId="{18573BE1-438F-401C-A571-2FF1150B738F}" destId="{C9237768-68D2-4596-ADED-F2E4D89CEC32}" srcOrd="0" destOrd="0" parTransId="{C95CC9B0-ACB4-4E57-89E7-40D7507174CD}" sibTransId="{C3E42604-9971-46B2-9DA4-63B8E2943D2D}"/>
    <dgm:cxn modelId="{F3A3CE5C-5BC8-4F42-9F21-82FDE73FB2FC}" type="presParOf" srcId="{9977E252-C66D-46CB-90AC-C5820DE3F779}" destId="{66E84112-98CA-440E-951E-14E50E850E16}" srcOrd="0" destOrd="0" presId="urn:microsoft.com/office/officeart/2005/8/layout/list1"/>
    <dgm:cxn modelId="{017B7944-34C9-4322-A27C-57CF58F1EA32}" type="presParOf" srcId="{66E84112-98CA-440E-951E-14E50E850E16}" destId="{FB7BDB8F-8C84-4AA5-86E6-A0943DDDF264}" srcOrd="0" destOrd="0" presId="urn:microsoft.com/office/officeart/2005/8/layout/list1"/>
    <dgm:cxn modelId="{DF0B1A84-A722-4F8C-BA22-EC9395A6E084}" type="presParOf" srcId="{66E84112-98CA-440E-951E-14E50E850E16}" destId="{E1AF4BCC-3595-497B-81E4-1B054FD9A230}" srcOrd="1" destOrd="0" presId="urn:microsoft.com/office/officeart/2005/8/layout/list1"/>
    <dgm:cxn modelId="{51FB2FBD-9E9C-4083-B5EC-D81D56C752DA}" type="presParOf" srcId="{9977E252-C66D-46CB-90AC-C5820DE3F779}" destId="{0A69A07C-10D1-4A62-86A1-5D8A7489812F}" srcOrd="1" destOrd="0" presId="urn:microsoft.com/office/officeart/2005/8/layout/list1"/>
    <dgm:cxn modelId="{C1582C41-07BD-44F9-A67E-B37E6CAC2BC0}" type="presParOf" srcId="{9977E252-C66D-46CB-90AC-C5820DE3F779}" destId="{8529C0C9-1B88-46B9-84F2-FF5311484766}" srcOrd="2" destOrd="0" presId="urn:microsoft.com/office/officeart/2005/8/layout/list1"/>
    <dgm:cxn modelId="{A57C2F73-0F36-48EF-96D6-E88CA629E9BB}" type="presParOf" srcId="{9977E252-C66D-46CB-90AC-C5820DE3F779}" destId="{3B3DEA5B-BF7F-4150-854D-0411D53A0DD5}" srcOrd="3" destOrd="0" presId="urn:microsoft.com/office/officeart/2005/8/layout/list1"/>
    <dgm:cxn modelId="{AF667372-C150-42C9-9592-57179268DABE}" type="presParOf" srcId="{9977E252-C66D-46CB-90AC-C5820DE3F779}" destId="{F50BB64F-6EA5-4AD0-8450-7205AF7F0D30}" srcOrd="4" destOrd="0" presId="urn:microsoft.com/office/officeart/2005/8/layout/list1"/>
    <dgm:cxn modelId="{7F2ED759-B484-4601-B2BB-7CEAD27E0713}" type="presParOf" srcId="{F50BB64F-6EA5-4AD0-8450-7205AF7F0D30}" destId="{B61665DE-DB2F-4B0F-AD61-E77B2542476D}" srcOrd="0" destOrd="0" presId="urn:microsoft.com/office/officeart/2005/8/layout/list1"/>
    <dgm:cxn modelId="{2EF4C662-FBBA-434E-ACEF-C044FDC91A64}" type="presParOf" srcId="{F50BB64F-6EA5-4AD0-8450-7205AF7F0D30}" destId="{05DADF2A-76A7-4745-9D13-E70D90CF90A4}" srcOrd="1" destOrd="0" presId="urn:microsoft.com/office/officeart/2005/8/layout/list1"/>
    <dgm:cxn modelId="{5B4E5681-A064-45B3-9C71-D3C937F5A8B0}" type="presParOf" srcId="{9977E252-C66D-46CB-90AC-C5820DE3F779}" destId="{558D1026-D335-458E-8C9E-D6D546F1F858}" srcOrd="5" destOrd="0" presId="urn:microsoft.com/office/officeart/2005/8/layout/list1"/>
    <dgm:cxn modelId="{B18C4AD4-76EC-4FF0-BD8B-41808AC92C1A}" type="presParOf" srcId="{9977E252-C66D-46CB-90AC-C5820DE3F779}" destId="{347CA7D2-D9CC-497D-AF32-686315272295}" srcOrd="6" destOrd="0" presId="urn:microsoft.com/office/officeart/2005/8/layout/list1"/>
    <dgm:cxn modelId="{09A8FEA9-AD82-47B4-ADEC-87BE1FFA680E}" type="presParOf" srcId="{9977E252-C66D-46CB-90AC-C5820DE3F779}" destId="{01CDF161-5485-4D81-8FFE-C40F621B0117}" srcOrd="7" destOrd="0" presId="urn:microsoft.com/office/officeart/2005/8/layout/list1"/>
    <dgm:cxn modelId="{6E1AE9BD-6B83-41FA-8342-E01C82991F72}" type="presParOf" srcId="{9977E252-C66D-46CB-90AC-C5820DE3F779}" destId="{A756FCB6-1087-489B-92CE-5ED178AB1035}" srcOrd="8" destOrd="0" presId="urn:microsoft.com/office/officeart/2005/8/layout/list1"/>
    <dgm:cxn modelId="{48A48595-EFC1-4784-BCB3-9A7C5B546DD6}" type="presParOf" srcId="{A756FCB6-1087-489B-92CE-5ED178AB1035}" destId="{139B926C-E4E9-4B07-B2C7-52AAEFDD5524}" srcOrd="0" destOrd="0" presId="urn:microsoft.com/office/officeart/2005/8/layout/list1"/>
    <dgm:cxn modelId="{D289C70C-C734-48F0-BF36-32098550A0AD}" type="presParOf" srcId="{A756FCB6-1087-489B-92CE-5ED178AB1035}" destId="{896326B3-FB4D-4B04-90B9-A9DBEC1723BC}" srcOrd="1" destOrd="0" presId="urn:microsoft.com/office/officeart/2005/8/layout/list1"/>
    <dgm:cxn modelId="{FFAA5E74-2AC1-4426-A951-D5829A73EA48}" type="presParOf" srcId="{9977E252-C66D-46CB-90AC-C5820DE3F779}" destId="{790561BB-B651-48FB-B84A-9C6EA4BCBDA9}" srcOrd="9" destOrd="0" presId="urn:microsoft.com/office/officeart/2005/8/layout/list1"/>
    <dgm:cxn modelId="{D6E42F53-CD99-4209-8461-46A2DA96B2C9}" type="presParOf" srcId="{9977E252-C66D-46CB-90AC-C5820DE3F779}" destId="{110068E9-57AA-4246-957E-99BDDCEF67D2}" srcOrd="10" destOrd="0" presId="urn:microsoft.com/office/officeart/2005/8/layout/list1"/>
    <dgm:cxn modelId="{137AFED0-A46C-44EC-AA51-FE3A58227E9A}" type="presParOf" srcId="{9977E252-C66D-46CB-90AC-C5820DE3F779}" destId="{CBFC92A0-CA92-4B4E-B78F-83A05D00A1A5}" srcOrd="11" destOrd="0" presId="urn:microsoft.com/office/officeart/2005/8/layout/list1"/>
    <dgm:cxn modelId="{6E200959-2A61-4458-B496-E55A2F085653}" type="presParOf" srcId="{9977E252-C66D-46CB-90AC-C5820DE3F779}" destId="{6EFA314F-EDD2-4EAD-A33E-8E80B6407C25}" srcOrd="12" destOrd="0" presId="urn:microsoft.com/office/officeart/2005/8/layout/list1"/>
    <dgm:cxn modelId="{3FFC26C2-D633-4A97-9386-DE651061AA13}" type="presParOf" srcId="{6EFA314F-EDD2-4EAD-A33E-8E80B6407C25}" destId="{9FFF1372-27C4-4EB7-AD26-03FA74441368}" srcOrd="0" destOrd="0" presId="urn:microsoft.com/office/officeart/2005/8/layout/list1"/>
    <dgm:cxn modelId="{27A80C7A-CB61-4F05-B6ED-935F53AB3536}" type="presParOf" srcId="{6EFA314F-EDD2-4EAD-A33E-8E80B6407C25}" destId="{3C05F746-3130-4BBC-BB5B-556FC333FBBB}" srcOrd="1" destOrd="0" presId="urn:microsoft.com/office/officeart/2005/8/layout/list1"/>
    <dgm:cxn modelId="{2A62352D-55D8-4968-A30C-7A4D14E5C2F1}" type="presParOf" srcId="{9977E252-C66D-46CB-90AC-C5820DE3F779}" destId="{D2D98E45-3265-40AC-B5B2-0C690B8F9CBB}" srcOrd="13" destOrd="0" presId="urn:microsoft.com/office/officeart/2005/8/layout/list1"/>
    <dgm:cxn modelId="{4E7D00CB-8C98-48E5-9A62-4784009698EC}" type="presParOf" srcId="{9977E252-C66D-46CB-90AC-C5820DE3F779}" destId="{8B5C4C8E-0F98-45ED-B92B-B0C6243FB0C8}" srcOrd="14" destOrd="0" presId="urn:microsoft.com/office/officeart/2005/8/layout/list1"/>
    <dgm:cxn modelId="{DFF2350E-7213-4E9C-B89B-6B43368CE3EF}" type="presParOf" srcId="{9977E252-C66D-46CB-90AC-C5820DE3F779}" destId="{EEEFD3D5-287B-4BB8-94A6-19E1A8608EB5}" srcOrd="15" destOrd="0" presId="urn:microsoft.com/office/officeart/2005/8/layout/list1"/>
    <dgm:cxn modelId="{A2FC6CEC-3051-4C71-956A-53913D8F5639}" type="presParOf" srcId="{9977E252-C66D-46CB-90AC-C5820DE3F779}" destId="{3D14C3D7-AF95-4709-946F-8827CFE9EBCF}" srcOrd="16" destOrd="0" presId="urn:microsoft.com/office/officeart/2005/8/layout/list1"/>
    <dgm:cxn modelId="{72231991-9639-4BA2-A4F8-35B5D4983B6E}" type="presParOf" srcId="{3D14C3D7-AF95-4709-946F-8827CFE9EBCF}" destId="{67BF11F9-7C8B-4652-80E9-E239A4F2381B}" srcOrd="0" destOrd="0" presId="urn:microsoft.com/office/officeart/2005/8/layout/list1"/>
    <dgm:cxn modelId="{5732CB03-67DB-45EE-A210-C117AA88AEE8}" type="presParOf" srcId="{3D14C3D7-AF95-4709-946F-8827CFE9EBCF}" destId="{F767EA3A-91CF-4694-8DA8-9ED5C29EFCF4}" srcOrd="1" destOrd="0" presId="urn:microsoft.com/office/officeart/2005/8/layout/list1"/>
    <dgm:cxn modelId="{15A33DB0-38F5-40B6-B846-46E68E027B58}" type="presParOf" srcId="{9977E252-C66D-46CB-90AC-C5820DE3F779}" destId="{1DD58FC4-7852-4C4A-B0FE-C7286E683D86}" srcOrd="17" destOrd="0" presId="urn:microsoft.com/office/officeart/2005/8/layout/list1"/>
    <dgm:cxn modelId="{2C92EEAA-C69C-4E8F-B098-31A9692D6ADC}" type="presParOf" srcId="{9977E252-C66D-46CB-90AC-C5820DE3F779}" destId="{58FDB3C9-93BD-4E19-95A4-21C8AF6621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F2F3-5993-40BB-BD43-ADE11C4310CC}">
      <dsp:nvSpPr>
        <dsp:cNvPr id="0" name=""/>
        <dsp:cNvSpPr/>
      </dsp:nvSpPr>
      <dsp:spPr>
        <a:xfrm>
          <a:off x="8291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 err="1">
              <a:latin typeface="Abadi" panose="020B0604020104020204" pitchFamily="34" charset="0"/>
            </a:rPr>
            <a:t>SpaceX</a:t>
          </a:r>
          <a:r>
            <a:rPr lang="it-IT" sz="1600" b="0" kern="1200" dirty="0">
              <a:latin typeface="Abadi" panose="020B0604020104020204" pitchFamily="34" charset="0"/>
            </a:rPr>
            <a:t> API Calls</a:t>
          </a:r>
        </a:p>
      </dsp:txBody>
      <dsp:txXfrm>
        <a:off x="8291" y="-300013"/>
        <a:ext cx="1616423" cy="600026"/>
      </dsp:txXfrm>
    </dsp:sp>
    <dsp:sp modelId="{A7DE4443-C511-4676-BEF0-921B1E6C7184}">
      <dsp:nvSpPr>
        <dsp:cNvPr id="0" name=""/>
        <dsp:cNvSpPr/>
      </dsp:nvSpPr>
      <dsp:spPr>
        <a:xfrm>
          <a:off x="203771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Initiate GET request to SpaceX API for launch data.</a:t>
          </a:r>
          <a:endParaRPr lang="it-IT" sz="1600" b="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Distinct API calls for targeted data extraction, like </a:t>
          </a:r>
          <a:r>
            <a:rPr lang="en-US" sz="1600" b="0" i="1" kern="1200" dirty="0">
              <a:latin typeface="Abadi" panose="020B0604020104020204" pitchFamily="34" charset="0"/>
            </a:rPr>
            <a:t>booster names</a:t>
          </a:r>
          <a:r>
            <a:rPr lang="en-US" sz="1600" b="0" i="0" kern="1200" dirty="0">
              <a:latin typeface="Abadi" panose="020B0604020104020204" pitchFamily="34" charset="0"/>
            </a:rPr>
            <a:t>, </a:t>
          </a:r>
          <a:r>
            <a:rPr lang="en-US" sz="1600" b="0" i="1" kern="1200" dirty="0">
              <a:latin typeface="Abadi" panose="020B0604020104020204" pitchFamily="34" charset="0"/>
            </a:rPr>
            <a:t>launch site </a:t>
          </a:r>
          <a:r>
            <a:rPr lang="en-US" sz="1600" b="0" i="0" kern="1200" dirty="0">
              <a:latin typeface="Abadi" panose="020B0604020104020204" pitchFamily="34" charset="0"/>
            </a:rPr>
            <a:t>details, </a:t>
          </a:r>
          <a:r>
            <a:rPr lang="en-US" sz="1600" b="0" i="1" kern="1200" dirty="0">
              <a:latin typeface="Abadi" panose="020B0604020104020204" pitchFamily="34" charset="0"/>
            </a:rPr>
            <a:t>payload</a:t>
          </a:r>
          <a:r>
            <a:rPr lang="en-US" sz="1600" b="0" i="0" kern="1200" dirty="0">
              <a:latin typeface="Abadi" panose="020B0604020104020204" pitchFamily="34" charset="0"/>
            </a:rPr>
            <a:t> information and </a:t>
          </a:r>
          <a:r>
            <a:rPr lang="en-US" sz="1600" b="0" i="1" kern="1200" dirty="0">
              <a:latin typeface="Abadi" panose="020B0604020104020204" pitchFamily="34" charset="0"/>
            </a:rPr>
            <a:t>core landing </a:t>
          </a:r>
          <a:r>
            <a:rPr lang="en-US" sz="1600" b="0" i="0" kern="1200" dirty="0">
              <a:latin typeface="Abadi" panose="020B0604020104020204" pitchFamily="34" charset="0"/>
            </a:rPr>
            <a:t>specifics</a:t>
          </a:r>
        </a:p>
      </dsp:txBody>
      <dsp:txXfrm>
        <a:off x="259023" y="355265"/>
        <a:ext cx="1775926" cy="3357910"/>
      </dsp:txXfrm>
    </dsp:sp>
    <dsp:sp modelId="{6DAB3082-7CAF-459C-BD5D-E157BA75354D}">
      <dsp:nvSpPr>
        <dsp:cNvPr id="0" name=""/>
        <dsp:cNvSpPr/>
      </dsp:nvSpPr>
      <dsp:spPr>
        <a:xfrm>
          <a:off x="1903203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1903203" y="-120614"/>
        <a:ext cx="469780" cy="241229"/>
      </dsp:txXfrm>
    </dsp:sp>
    <dsp:sp modelId="{30DD628C-B97E-497F-B61A-CB208D0F6C2A}">
      <dsp:nvSpPr>
        <dsp:cNvPr id="0" name=""/>
        <dsp:cNvSpPr/>
      </dsp:nvSpPr>
      <dsp:spPr>
        <a:xfrm>
          <a:off x="2738669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Filter for Falcon 9 </a:t>
          </a:r>
          <a:r>
            <a:rPr lang="it-IT" sz="1600" b="0" i="0" kern="1200" dirty="0" err="1">
              <a:latin typeface="Abadi" panose="020B0604020104020204" pitchFamily="34" charset="0"/>
            </a:rPr>
            <a:t>Launches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2738669" y="-300013"/>
        <a:ext cx="1616423" cy="600026"/>
      </dsp:txXfrm>
    </dsp:sp>
    <dsp:sp modelId="{CE7D4795-3FDA-4FCE-9E86-18294C7738C2}">
      <dsp:nvSpPr>
        <dsp:cNvPr id="0" name=""/>
        <dsp:cNvSpPr/>
      </dsp:nvSpPr>
      <dsp:spPr>
        <a:xfrm>
          <a:off x="2934148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Parse and filter the </a:t>
          </a:r>
          <a:r>
            <a:rPr lang="en-US" sz="1600" b="0" i="0" kern="1200" dirty="0" err="1">
              <a:latin typeface="Abadi" panose="020B0604020104020204" pitchFamily="34" charset="0"/>
            </a:rPr>
            <a:t>DataFrame</a:t>
          </a:r>
          <a:r>
            <a:rPr lang="en-US" sz="1600" b="0" i="0" kern="1200" dirty="0">
              <a:latin typeface="Abadi" panose="020B0604020104020204" pitchFamily="34" charset="0"/>
            </a:rPr>
            <a:t> to include only </a:t>
          </a:r>
          <a:r>
            <a:rPr lang="en-US" sz="1600" b="0" i="1" kern="1200" dirty="0">
              <a:latin typeface="Abadi" panose="020B0604020104020204" pitchFamily="34" charset="0"/>
            </a:rPr>
            <a:t>Falcon 9</a:t>
          </a:r>
          <a:r>
            <a:rPr lang="en-US" sz="1600" b="0" i="0" kern="1200" dirty="0">
              <a:latin typeface="Abadi" panose="020B0604020104020204" pitchFamily="34" charset="0"/>
            </a:rPr>
            <a:t> launches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2989400" y="355265"/>
        <a:ext cx="1775926" cy="3357910"/>
      </dsp:txXfrm>
    </dsp:sp>
    <dsp:sp modelId="{047D28F0-8B07-46DA-BABB-104E05345A39}">
      <dsp:nvSpPr>
        <dsp:cNvPr id="0" name=""/>
        <dsp:cNvSpPr/>
      </dsp:nvSpPr>
      <dsp:spPr>
        <a:xfrm>
          <a:off x="4633581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4633581" y="-120614"/>
        <a:ext cx="469780" cy="241229"/>
      </dsp:txXfrm>
    </dsp:sp>
    <dsp:sp modelId="{8F94EF47-3B07-48AF-BFDB-D40CC7D1AAD3}">
      <dsp:nvSpPr>
        <dsp:cNvPr id="0" name=""/>
        <dsp:cNvSpPr/>
      </dsp:nvSpPr>
      <dsp:spPr>
        <a:xfrm>
          <a:off x="5469047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Handling </a:t>
          </a:r>
          <a:r>
            <a:rPr lang="it-IT" sz="1600" b="0" i="0" kern="1200" dirty="0" err="1">
              <a:latin typeface="Abadi" panose="020B0604020104020204" pitchFamily="34" charset="0"/>
            </a:rPr>
            <a:t>Missing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Values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469047" y="-300013"/>
        <a:ext cx="1616423" cy="600026"/>
      </dsp:txXfrm>
    </dsp:sp>
    <dsp:sp modelId="{6FAAB30A-76CA-4C9A-8DDC-B02FE58FF212}">
      <dsp:nvSpPr>
        <dsp:cNvPr id="0" name=""/>
        <dsp:cNvSpPr/>
      </dsp:nvSpPr>
      <dsp:spPr>
        <a:xfrm>
          <a:off x="5664526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i="0" kern="1200" dirty="0" err="1">
              <a:latin typeface="Abadi" panose="020B0604020104020204" pitchFamily="34" charset="0"/>
            </a:rPr>
            <a:t>Calculate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mean</a:t>
          </a:r>
          <a:r>
            <a:rPr lang="it-IT" sz="1600" b="0" i="0" kern="1200" dirty="0">
              <a:latin typeface="Abadi" panose="020B0604020104020204" pitchFamily="34" charset="0"/>
            </a:rPr>
            <a:t> for </a:t>
          </a:r>
          <a:r>
            <a:rPr lang="it-IT" sz="1600" b="0" i="1" kern="1200" dirty="0" err="1">
              <a:latin typeface="Abadi" panose="020B0604020104020204" pitchFamily="34" charset="0"/>
            </a:rPr>
            <a:t>PayloadMass</a:t>
          </a:r>
          <a:endParaRPr lang="it-IT" sz="1600" b="0" i="1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 err="1">
              <a:latin typeface="Abadi" panose="020B0604020104020204" pitchFamily="34" charset="0"/>
            </a:rPr>
            <a:t>Replace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NaN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values</a:t>
          </a:r>
          <a:r>
            <a:rPr lang="it-IT" sz="1600" b="0" kern="1200" dirty="0">
              <a:latin typeface="Abadi" panose="020B0604020104020204" pitchFamily="34" charset="0"/>
            </a:rPr>
            <a:t> with </a:t>
          </a:r>
          <a:r>
            <a:rPr lang="it-IT" sz="1600" b="0" kern="1200" dirty="0" err="1">
              <a:latin typeface="Abadi" panose="020B0604020104020204" pitchFamily="34" charset="0"/>
            </a:rPr>
            <a:t>calculated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mean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719778" y="355265"/>
        <a:ext cx="1775926" cy="3357910"/>
      </dsp:txXfrm>
    </dsp:sp>
    <dsp:sp modelId="{784A09F5-DC0E-4FF6-AC04-B154D838BF96}">
      <dsp:nvSpPr>
        <dsp:cNvPr id="0" name=""/>
        <dsp:cNvSpPr/>
      </dsp:nvSpPr>
      <dsp:spPr>
        <a:xfrm>
          <a:off x="7363959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00" b="0" kern="1200">
            <a:latin typeface="Abadi" panose="020B0604020104020204" pitchFamily="34" charset="0"/>
          </a:endParaRPr>
        </a:p>
      </dsp:txBody>
      <dsp:txXfrm>
        <a:off x="7363959" y="-120614"/>
        <a:ext cx="469780" cy="241229"/>
      </dsp:txXfrm>
    </dsp:sp>
    <dsp:sp modelId="{1A4D5C29-8A8B-406D-B390-76CD9CFEA3C1}">
      <dsp:nvSpPr>
        <dsp:cNvPr id="0" name=""/>
        <dsp:cNvSpPr/>
      </dsp:nvSpPr>
      <dsp:spPr>
        <a:xfrm>
          <a:off x="8199424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>
              <a:latin typeface="Abadi" panose="020B0604020104020204" pitchFamily="34" charset="0"/>
            </a:rPr>
            <a:t>Export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</a:t>
          </a:r>
        </a:p>
      </dsp:txBody>
      <dsp:txXfrm>
        <a:off x="8199424" y="-300013"/>
        <a:ext cx="1616423" cy="600026"/>
      </dsp:txXfrm>
    </dsp:sp>
    <dsp:sp modelId="{49A160B2-FCA9-467E-BA61-D7F551F27404}">
      <dsp:nvSpPr>
        <dsp:cNvPr id="0" name=""/>
        <dsp:cNvSpPr/>
      </dsp:nvSpPr>
      <dsp:spPr>
        <a:xfrm>
          <a:off x="8394904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Save the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8450156" y="355265"/>
        <a:ext cx="1775926" cy="3357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AE8BB-4727-427F-8B76-351D12840971}">
      <dsp:nvSpPr>
        <dsp:cNvPr id="0" name=""/>
        <dsp:cNvSpPr/>
      </dsp:nvSpPr>
      <dsp:spPr>
        <a:xfrm>
          <a:off x="5987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>
              <a:latin typeface="Abadi" panose="020B0604020104020204" pitchFamily="34" charset="0"/>
            </a:rPr>
            <a:t>HTML </a:t>
          </a:r>
          <a:r>
            <a:rPr lang="it-IT" sz="1600" b="0" kern="1200" dirty="0" err="1">
              <a:latin typeface="Abadi" panose="020B0604020104020204" pitchFamily="34" charset="0"/>
            </a:rPr>
            <a:t>scraping</a:t>
          </a:r>
          <a:r>
            <a:rPr lang="it-IT" sz="1600" b="0" kern="1200" dirty="0">
              <a:latin typeface="Abadi" panose="020B0604020104020204" pitchFamily="34" charset="0"/>
            </a:rPr>
            <a:t> and </a:t>
          </a:r>
          <a:r>
            <a:rPr lang="it-IT" sz="1600" b="0" kern="1200" dirty="0" err="1">
              <a:latin typeface="Abadi" panose="020B0604020104020204" pitchFamily="34" charset="0"/>
            </a:rPr>
            <a:t>parsing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987" y="19432"/>
        <a:ext cx="2231010" cy="892404"/>
      </dsp:txXfrm>
    </dsp:sp>
    <dsp:sp modelId="{34E27A14-B81C-4068-B5BA-BD696C5F8118}">
      <dsp:nvSpPr>
        <dsp:cNvPr id="0" name=""/>
        <dsp:cNvSpPr/>
      </dsp:nvSpPr>
      <dsp:spPr>
        <a:xfrm>
          <a:off x="322287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600" b="0" kern="1200" dirty="0" err="1">
              <a:latin typeface="Abadi" panose="020B0604020104020204" pitchFamily="34" charset="0"/>
            </a:rPr>
            <a:t>Perform</a:t>
          </a:r>
          <a:r>
            <a:rPr lang="it-IT" sz="1600" b="0" kern="1200" dirty="0">
              <a:latin typeface="Abadi" panose="020B0604020104020204" pitchFamily="34" charset="0"/>
            </a:rPr>
            <a:t> a GET </a:t>
          </a:r>
          <a:r>
            <a:rPr lang="it-IT" sz="1600" b="0" kern="1200" dirty="0" err="1">
              <a:latin typeface="Abadi" panose="020B0604020104020204" pitchFamily="34" charset="0"/>
            </a:rPr>
            <a:t>request</a:t>
          </a:r>
          <a:r>
            <a:rPr lang="it-IT" sz="1600" b="0" kern="1200" dirty="0">
              <a:latin typeface="Abadi" panose="020B0604020104020204" pitchFamily="34" charset="0"/>
            </a:rPr>
            <a:t> to the </a:t>
          </a:r>
          <a:r>
            <a:rPr lang="it-IT" sz="1600" b="0" i="1" kern="1200" dirty="0">
              <a:latin typeface="Abadi" panose="020B0604020104020204" pitchFamily="34" charset="0"/>
            </a:rPr>
            <a:t>Falcon 9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Launch</a:t>
          </a:r>
          <a:r>
            <a:rPr lang="it-IT" sz="1600" b="0" kern="1200" dirty="0">
              <a:latin typeface="Abadi" panose="020B0604020104020204" pitchFamily="34" charset="0"/>
            </a:rPr>
            <a:t> Wiki page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Utilize </a:t>
          </a:r>
          <a:r>
            <a:rPr lang="en-US" sz="1600" b="0" i="1" kern="1200" dirty="0" err="1">
              <a:latin typeface="Abadi" panose="020B0604020104020204" pitchFamily="34" charset="0"/>
            </a:rPr>
            <a:t>BeautifulSoup</a:t>
          </a:r>
          <a:r>
            <a:rPr lang="en-US" sz="1600" b="0" i="0" kern="1200" dirty="0">
              <a:latin typeface="Abadi" panose="020B0604020104020204" pitchFamily="34" charset="0"/>
            </a:rPr>
            <a:t> for HTML parsing</a:t>
          </a:r>
        </a:p>
      </dsp:txBody>
      <dsp:txXfrm>
        <a:off x="395870" y="985420"/>
        <a:ext cx="2365152" cy="2444834"/>
      </dsp:txXfrm>
    </dsp:sp>
    <dsp:sp modelId="{231E6562-0457-4E58-B1FB-728F82F9945C}">
      <dsp:nvSpPr>
        <dsp:cNvPr id="0" name=""/>
        <dsp:cNvSpPr/>
      </dsp:nvSpPr>
      <dsp:spPr>
        <a:xfrm>
          <a:off x="2610374" y="187906"/>
          <a:ext cx="791558" cy="555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2610374" y="298997"/>
        <a:ext cx="624921" cy="333275"/>
      </dsp:txXfrm>
    </dsp:sp>
    <dsp:sp modelId="{85AD3F52-4D5F-4D5D-B58B-FF78695D6DCE}">
      <dsp:nvSpPr>
        <dsp:cNvPr id="0" name=""/>
        <dsp:cNvSpPr/>
      </dsp:nvSpPr>
      <dsp:spPr>
        <a:xfrm>
          <a:off x="3730504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 err="1">
              <a:latin typeface="Abadi" panose="020B0604020104020204" pitchFamily="34" charset="0"/>
            </a:rPr>
            <a:t>Extract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Column</a:t>
          </a:r>
          <a:r>
            <a:rPr lang="it-IT" sz="1600" b="0" i="0" kern="1200" dirty="0">
              <a:latin typeface="Abadi" panose="020B0604020104020204" pitchFamily="34" charset="0"/>
            </a:rPr>
            <a:t> Names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3730504" y="19432"/>
        <a:ext cx="2231010" cy="892404"/>
      </dsp:txXfrm>
    </dsp:sp>
    <dsp:sp modelId="{5C6CD4C7-7938-489D-90C0-0E5CFC90E27F}">
      <dsp:nvSpPr>
        <dsp:cNvPr id="0" name=""/>
        <dsp:cNvSpPr/>
      </dsp:nvSpPr>
      <dsp:spPr>
        <a:xfrm>
          <a:off x="4046804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Parse the HTML table to acquire variable names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4120387" y="985420"/>
        <a:ext cx="2365152" cy="2444834"/>
      </dsp:txXfrm>
    </dsp:sp>
    <dsp:sp modelId="{4BE537E3-EAF7-4B42-B398-4654E75A2A6A}">
      <dsp:nvSpPr>
        <dsp:cNvPr id="0" name=""/>
        <dsp:cNvSpPr/>
      </dsp:nvSpPr>
      <dsp:spPr>
        <a:xfrm>
          <a:off x="6334891" y="187906"/>
          <a:ext cx="791558" cy="555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6334891" y="298997"/>
        <a:ext cx="624921" cy="333275"/>
      </dsp:txXfrm>
    </dsp:sp>
    <dsp:sp modelId="{4C5BCE75-4657-40A9-8434-527077630F3C}">
      <dsp:nvSpPr>
        <dsp:cNvPr id="0" name=""/>
        <dsp:cNvSpPr/>
      </dsp:nvSpPr>
      <dsp:spPr>
        <a:xfrm>
          <a:off x="7455020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Create </a:t>
          </a:r>
          <a:r>
            <a:rPr lang="it-IT" sz="1600" b="0" i="0" kern="1200" dirty="0" err="1">
              <a:latin typeface="Abadi" panose="020B0604020104020204" pitchFamily="34" charset="0"/>
            </a:rPr>
            <a:t>Dataframe</a:t>
          </a:r>
          <a:r>
            <a:rPr lang="it-IT" sz="1600" b="0" i="0" kern="1200" dirty="0">
              <a:latin typeface="Abadi" panose="020B0604020104020204" pitchFamily="34" charset="0"/>
            </a:rPr>
            <a:t> and Export </a:t>
          </a:r>
          <a:r>
            <a:rPr lang="it-IT" sz="1600" b="0" i="0" kern="1200" dirty="0" err="1">
              <a:latin typeface="Abadi" panose="020B0604020104020204" pitchFamily="34" charset="0"/>
            </a:rPr>
            <a:t>Processed</a:t>
          </a:r>
          <a:r>
            <a:rPr lang="it-IT" sz="1600" b="0" i="0" kern="1200" dirty="0">
              <a:latin typeface="Abadi" panose="020B0604020104020204" pitchFamily="34" charset="0"/>
            </a:rPr>
            <a:t> data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7455020" y="19432"/>
        <a:ext cx="2231010" cy="892404"/>
      </dsp:txXfrm>
    </dsp:sp>
    <dsp:sp modelId="{072DB564-B087-4A44-853B-8E77821B6DCE}">
      <dsp:nvSpPr>
        <dsp:cNvPr id="0" name=""/>
        <dsp:cNvSpPr/>
      </dsp:nvSpPr>
      <dsp:spPr>
        <a:xfrm>
          <a:off x="7771320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Use </a:t>
          </a:r>
          <a:r>
            <a:rPr lang="it-IT" sz="1600" b="0" kern="1200" dirty="0" err="1">
              <a:latin typeface="Abadi" panose="020B0604020104020204" pitchFamily="34" charset="0"/>
            </a:rPr>
            <a:t>parsed</a:t>
          </a:r>
          <a:r>
            <a:rPr lang="it-IT" sz="1600" b="0" kern="1200" dirty="0">
              <a:latin typeface="Abadi" panose="020B0604020104020204" pitchFamily="34" charset="0"/>
            </a:rPr>
            <a:t> HTML </a:t>
          </a:r>
          <a:r>
            <a:rPr lang="it-IT" sz="1600" b="0" kern="1200" dirty="0" err="1">
              <a:latin typeface="Abadi" panose="020B0604020104020204" pitchFamily="34" charset="0"/>
            </a:rPr>
            <a:t>tables</a:t>
          </a:r>
          <a:r>
            <a:rPr lang="it-IT" sz="1600" b="0" kern="1200" dirty="0">
              <a:latin typeface="Abadi" panose="020B0604020104020204" pitchFamily="34" charset="0"/>
            </a:rPr>
            <a:t> to create a </a:t>
          </a:r>
          <a:r>
            <a:rPr lang="it-IT" sz="1600" b="0" kern="1200" dirty="0" err="1">
              <a:latin typeface="Abadi" panose="020B0604020104020204" pitchFamily="34" charset="0"/>
            </a:rPr>
            <a:t>Pandas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DataFrame</a:t>
          </a:r>
          <a:endParaRPr lang="it-IT" sz="1600" b="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Save the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7844903" y="985420"/>
        <a:ext cx="2365152" cy="2444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42407-5CA5-47F9-898B-AEC8D576A7AC}">
      <dsp:nvSpPr>
        <dsp:cNvPr id="0" name=""/>
        <dsp:cNvSpPr/>
      </dsp:nvSpPr>
      <dsp:spPr>
        <a:xfrm>
          <a:off x="6180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Load data</a:t>
          </a:r>
        </a:p>
      </dsp:txBody>
      <dsp:txXfrm>
        <a:off x="6180" y="24046"/>
        <a:ext cx="1394379" cy="557751"/>
      </dsp:txXfrm>
    </dsp:sp>
    <dsp:sp modelId="{ED8C2AE3-0BE2-4B6D-B66E-38722ABF7D68}">
      <dsp:nvSpPr>
        <dsp:cNvPr id="0" name=""/>
        <dsp:cNvSpPr/>
      </dsp:nvSpPr>
      <dsp:spPr>
        <a:xfrm>
          <a:off x="291775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Use </a:t>
          </a:r>
          <a:r>
            <a:rPr lang="it-IT" sz="1400" b="0" kern="1200" dirty="0" err="1">
              <a:latin typeface="Abadi" panose="020B0604020104020204" pitchFamily="34" charset="0"/>
            </a:rPr>
            <a:t>Pandas</a:t>
          </a:r>
          <a:r>
            <a:rPr lang="it-IT" sz="1400" b="0" kern="1200" dirty="0">
              <a:latin typeface="Abadi" panose="020B0604020104020204" pitchFamily="34" charset="0"/>
            </a:rPr>
            <a:t> to load the </a:t>
          </a:r>
          <a:r>
            <a:rPr lang="it-IT" sz="1400" b="0" kern="1200" dirty="0" err="1">
              <a:latin typeface="Abadi" panose="020B0604020104020204" pitchFamily="34" charset="0"/>
            </a:rPr>
            <a:t>SpaceX</a:t>
          </a:r>
          <a:r>
            <a:rPr lang="it-IT" sz="1400" b="0" kern="1200" dirty="0">
              <a:latin typeface="Abadi" panose="020B0604020104020204" pitchFamily="34" charset="0"/>
            </a:rPr>
            <a:t> dataset </a:t>
          </a:r>
          <a:r>
            <a:rPr lang="it-IT" sz="1400" b="0" kern="1200" dirty="0" err="1">
              <a:latin typeface="Abadi" panose="020B0604020104020204" pitchFamily="34" charset="0"/>
            </a:rPr>
            <a:t>prepared</a:t>
          </a:r>
          <a:r>
            <a:rPr lang="it-IT" sz="1400" b="0" kern="1200" dirty="0">
              <a:latin typeface="Abadi" panose="020B0604020104020204" pitchFamily="34" charset="0"/>
            </a:rPr>
            <a:t> in Data Collection stage</a:t>
          </a:r>
        </a:p>
      </dsp:txBody>
      <dsp:txXfrm>
        <a:off x="332615" y="817549"/>
        <a:ext cx="1312699" cy="2168590"/>
      </dsp:txXfrm>
    </dsp:sp>
    <dsp:sp modelId="{6A33CAA0-224D-4957-8829-34E582BC219B}">
      <dsp:nvSpPr>
        <dsp:cNvPr id="0" name=""/>
        <dsp:cNvSpPr/>
      </dsp:nvSpPr>
      <dsp:spPr>
        <a:xfrm>
          <a:off x="1611942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1611942" y="198774"/>
        <a:ext cx="343983" cy="208296"/>
      </dsp:txXfrm>
    </dsp:sp>
    <dsp:sp modelId="{26ECF57C-52D5-466A-89EA-1F0DEA13FBE3}">
      <dsp:nvSpPr>
        <dsp:cNvPr id="0" name=""/>
        <dsp:cNvSpPr/>
      </dsp:nvSpPr>
      <dsp:spPr>
        <a:xfrm>
          <a:off x="2246090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 err="1">
              <a:latin typeface="Abadi" panose="020B0604020104020204" pitchFamily="34" charset="0"/>
            </a:rPr>
            <a:t>Analyze</a:t>
          </a:r>
          <a:r>
            <a:rPr lang="it-IT" sz="1400" b="0" kern="1200" dirty="0">
              <a:latin typeface="Abadi" panose="020B0604020104020204" pitchFamily="34" charset="0"/>
            </a:rPr>
            <a:t> Data</a:t>
          </a:r>
        </a:p>
      </dsp:txBody>
      <dsp:txXfrm>
        <a:off x="2246090" y="24046"/>
        <a:ext cx="1394379" cy="557751"/>
      </dsp:txXfrm>
    </dsp:sp>
    <dsp:sp modelId="{9E1BE0E7-FDA5-498E-9FDA-468C7CC39941}">
      <dsp:nvSpPr>
        <dsp:cNvPr id="0" name=""/>
        <dsp:cNvSpPr/>
      </dsp:nvSpPr>
      <dsp:spPr>
        <a:xfrm>
          <a:off x="2531686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Launch Sites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 err="1">
              <a:latin typeface="Abadi" panose="020B0604020104020204" pitchFamily="34" charset="0"/>
            </a:rPr>
            <a:t>Orbits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Mission </a:t>
          </a:r>
          <a:r>
            <a:rPr lang="it-IT" sz="1400" b="0" kern="1200" dirty="0" err="1">
              <a:latin typeface="Abadi" panose="020B0604020104020204" pitchFamily="34" charset="0"/>
            </a:rPr>
            <a:t>Outcomes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2572526" y="817549"/>
        <a:ext cx="1312699" cy="2168590"/>
      </dsp:txXfrm>
    </dsp:sp>
    <dsp:sp modelId="{70593240-739E-43EB-B31F-2F88C4EBDB56}">
      <dsp:nvSpPr>
        <dsp:cNvPr id="0" name=""/>
        <dsp:cNvSpPr/>
      </dsp:nvSpPr>
      <dsp:spPr>
        <a:xfrm>
          <a:off x="3851852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3851852" y="198774"/>
        <a:ext cx="343983" cy="208296"/>
      </dsp:txXfrm>
    </dsp:sp>
    <dsp:sp modelId="{1CFB6EA7-D182-4757-B6C7-3A5A1EA1A0C0}">
      <dsp:nvSpPr>
        <dsp:cNvPr id="0" name=""/>
        <dsp:cNvSpPr/>
      </dsp:nvSpPr>
      <dsp:spPr>
        <a:xfrm>
          <a:off x="4486001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dirty="0">
              <a:latin typeface="Abadi" panose="020B0604020104020204" pitchFamily="34" charset="0"/>
            </a:rPr>
            <a:t>Create Landing </a:t>
          </a:r>
          <a:r>
            <a:rPr lang="it-IT" sz="1400" b="0" i="0" kern="1200" dirty="0" err="1">
              <a:latin typeface="Abadi" panose="020B0604020104020204" pitchFamily="34" charset="0"/>
            </a:rPr>
            <a:t>Outcome</a:t>
          </a:r>
          <a:r>
            <a:rPr lang="it-IT" sz="1400" b="0" i="0" kern="1200" dirty="0">
              <a:latin typeface="Abadi" panose="020B0604020104020204" pitchFamily="34" charset="0"/>
            </a:rPr>
            <a:t> Labels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486001" y="24046"/>
        <a:ext cx="1394379" cy="557751"/>
      </dsp:txXfrm>
    </dsp:sp>
    <dsp:sp modelId="{BABD10DC-6AB4-42FF-85C5-AF7951428E6F}">
      <dsp:nvSpPr>
        <dsp:cNvPr id="0" name=""/>
        <dsp:cNvSpPr/>
      </dsp:nvSpPr>
      <dsp:spPr>
        <a:xfrm>
          <a:off x="4771596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Generate binary labels (0 or 1) based on successful or unsuccessful landings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812436" y="817549"/>
        <a:ext cx="1312699" cy="2168590"/>
      </dsp:txXfrm>
    </dsp:sp>
    <dsp:sp modelId="{80D36BF0-5368-4F6B-B52E-E3A7C7BD8C5D}">
      <dsp:nvSpPr>
        <dsp:cNvPr id="0" name=""/>
        <dsp:cNvSpPr/>
      </dsp:nvSpPr>
      <dsp:spPr>
        <a:xfrm>
          <a:off x="6091763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6091763" y="198774"/>
        <a:ext cx="343983" cy="208296"/>
      </dsp:txXfrm>
    </dsp:sp>
    <dsp:sp modelId="{6D8F2A8A-6E1C-447C-B5FD-C97FAA59BE02}">
      <dsp:nvSpPr>
        <dsp:cNvPr id="0" name=""/>
        <dsp:cNvSpPr/>
      </dsp:nvSpPr>
      <dsp:spPr>
        <a:xfrm>
          <a:off x="6725911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 err="1">
              <a:latin typeface="Abadi" panose="020B0604020104020204" pitchFamily="34" charset="0"/>
            </a:rPr>
            <a:t>Calculate</a:t>
          </a:r>
          <a:r>
            <a:rPr lang="it-IT" sz="1400" b="0" kern="1200" dirty="0">
              <a:latin typeface="Abadi" panose="020B0604020104020204" pitchFamily="34" charset="0"/>
            </a:rPr>
            <a:t> Success Rate</a:t>
          </a:r>
        </a:p>
      </dsp:txBody>
      <dsp:txXfrm>
        <a:off x="6725911" y="24046"/>
        <a:ext cx="1394379" cy="557751"/>
      </dsp:txXfrm>
    </dsp:sp>
    <dsp:sp modelId="{4CBC43EC-AD95-4944-B4E0-6D3141CD2B49}">
      <dsp:nvSpPr>
        <dsp:cNvPr id="0" name=""/>
        <dsp:cNvSpPr/>
      </dsp:nvSpPr>
      <dsp:spPr>
        <a:xfrm>
          <a:off x="7011507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Determine the success rate of </a:t>
          </a:r>
          <a:r>
            <a:rPr lang="it-IT" sz="1400" b="0" kern="1200" dirty="0" err="1">
              <a:latin typeface="Abadi" panose="020B0604020104020204" pitchFamily="34" charset="0"/>
            </a:rPr>
            <a:t>landings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7052347" y="817549"/>
        <a:ext cx="1312699" cy="2168590"/>
      </dsp:txXfrm>
    </dsp:sp>
    <dsp:sp modelId="{44558668-DBA9-4CE8-9CEF-C41752767DE7}">
      <dsp:nvSpPr>
        <dsp:cNvPr id="0" name=""/>
        <dsp:cNvSpPr/>
      </dsp:nvSpPr>
      <dsp:spPr>
        <a:xfrm>
          <a:off x="8331673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8331673" y="198774"/>
        <a:ext cx="343983" cy="208296"/>
      </dsp:txXfrm>
    </dsp:sp>
    <dsp:sp modelId="{96CD8E6D-E708-4421-A17C-270FED792A02}">
      <dsp:nvSpPr>
        <dsp:cNvPr id="0" name=""/>
        <dsp:cNvSpPr/>
      </dsp:nvSpPr>
      <dsp:spPr>
        <a:xfrm>
          <a:off x="8965822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Export </a:t>
          </a:r>
          <a:r>
            <a:rPr lang="it-IT" sz="1400" b="0" kern="1200" dirty="0" err="1">
              <a:latin typeface="Abadi" panose="020B0604020104020204" pitchFamily="34" charset="0"/>
            </a:rPr>
            <a:t>Processed</a:t>
          </a:r>
          <a:r>
            <a:rPr lang="it-IT" sz="1400" b="0" kern="1200" dirty="0">
              <a:latin typeface="Abadi" panose="020B0604020104020204" pitchFamily="34" charset="0"/>
            </a:rPr>
            <a:t> Data</a:t>
          </a:r>
        </a:p>
      </dsp:txBody>
      <dsp:txXfrm>
        <a:off x="8965822" y="24046"/>
        <a:ext cx="1394379" cy="557751"/>
      </dsp:txXfrm>
    </dsp:sp>
    <dsp:sp modelId="{BE2A7C41-2BFC-42EB-B5F2-36B0F2893E08}">
      <dsp:nvSpPr>
        <dsp:cNvPr id="0" name=""/>
        <dsp:cNvSpPr/>
      </dsp:nvSpPr>
      <dsp:spPr>
        <a:xfrm>
          <a:off x="9251417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Save the </a:t>
          </a:r>
          <a:r>
            <a:rPr lang="it-IT" sz="1400" b="0" kern="1200" dirty="0" err="1">
              <a:latin typeface="Abadi" panose="020B0604020104020204" pitchFamily="34" charset="0"/>
            </a:rPr>
            <a:t>processed</a:t>
          </a:r>
          <a:r>
            <a:rPr lang="it-IT" sz="14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9292257" y="817549"/>
        <a:ext cx="1312699" cy="2168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44813-773E-4AA7-BB10-EA6936145BCD}">
      <dsp:nvSpPr>
        <dsp:cNvPr id="0" name=""/>
        <dsp:cNvSpPr/>
      </dsp:nvSpPr>
      <dsp:spPr>
        <a:xfrm>
          <a:off x="12277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Data Loading</a:t>
          </a:r>
        </a:p>
      </dsp:txBody>
      <dsp:txXfrm>
        <a:off x="12277" y="-231640"/>
        <a:ext cx="1270104" cy="508041"/>
      </dsp:txXfrm>
    </dsp:sp>
    <dsp:sp modelId="{75A89C78-77D6-4EA3-BCBC-3EB5E6B89F9D}">
      <dsp:nvSpPr>
        <dsp:cNvPr id="0" name=""/>
        <dsp:cNvSpPr/>
      </dsp:nvSpPr>
      <dsp:spPr>
        <a:xfrm>
          <a:off x="83877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Loaded data from two CSV files using URLs.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Utilized Pandas to create </a:t>
          </a:r>
          <a:r>
            <a:rPr lang="en-US" sz="1400" b="0" i="0" kern="1200" dirty="0" err="1"/>
            <a:t>DataFrames</a:t>
          </a:r>
          <a:r>
            <a:rPr lang="en-US" sz="1400" b="0" i="0" kern="1200" dirty="0"/>
            <a:t> for analysis.</a:t>
          </a:r>
        </a:p>
      </dsp:txBody>
      <dsp:txXfrm>
        <a:off x="132094" y="324617"/>
        <a:ext cx="1549824" cy="3376441"/>
      </dsp:txXfrm>
    </dsp:sp>
    <dsp:sp modelId="{07E8CF67-A8C0-4A9A-85FD-8434140626B0}">
      <dsp:nvSpPr>
        <dsp:cNvPr id="0" name=""/>
        <dsp:cNvSpPr/>
      </dsp:nvSpPr>
      <dsp:spPr>
        <a:xfrm>
          <a:off x="1521702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1521702" y="-72393"/>
        <a:ext cx="412589" cy="189546"/>
      </dsp:txXfrm>
    </dsp:sp>
    <dsp:sp modelId="{2A58730C-4C43-49C1-A8BC-D6CA9475E38F}">
      <dsp:nvSpPr>
        <dsp:cNvPr id="0" name=""/>
        <dsp:cNvSpPr/>
      </dsp:nvSpPr>
      <dsp:spPr>
        <a:xfrm>
          <a:off x="2239668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Data </a:t>
          </a:r>
          <a:r>
            <a:rPr lang="it-IT" sz="1400" b="0" kern="1200" dirty="0" err="1">
              <a:latin typeface="Abadi" panose="020B0604020104020204" pitchFamily="34" charset="0"/>
            </a:rPr>
            <a:t>Preprocessing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2239668" y="-231640"/>
        <a:ext cx="1270104" cy="508041"/>
      </dsp:txXfrm>
    </dsp:sp>
    <dsp:sp modelId="{77522636-B36A-4132-A754-8146128F0495}">
      <dsp:nvSpPr>
        <dsp:cNvPr id="0" name=""/>
        <dsp:cNvSpPr/>
      </dsp:nvSpPr>
      <dsp:spPr>
        <a:xfrm>
          <a:off x="2311268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Created a binary target variable 'Class' based on first stage landing success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Standardized the feature variables using </a:t>
          </a:r>
          <a:r>
            <a:rPr lang="en-US" sz="1400" b="0" i="0" kern="1200" dirty="0" err="1"/>
            <a:t>StandardScaler</a:t>
          </a:r>
          <a:endParaRPr lang="en-US" sz="1400" b="0" i="0" kern="1200" dirty="0"/>
        </a:p>
      </dsp:txBody>
      <dsp:txXfrm>
        <a:off x="2359485" y="324617"/>
        <a:ext cx="1549824" cy="3376441"/>
      </dsp:txXfrm>
    </dsp:sp>
    <dsp:sp modelId="{7A61DD1D-711C-4C6B-9161-E15197E6DF49}">
      <dsp:nvSpPr>
        <dsp:cNvPr id="0" name=""/>
        <dsp:cNvSpPr/>
      </dsp:nvSpPr>
      <dsp:spPr>
        <a:xfrm>
          <a:off x="3749094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3749094" y="-72393"/>
        <a:ext cx="412589" cy="189546"/>
      </dsp:txXfrm>
    </dsp:sp>
    <dsp:sp modelId="{AE4BADC2-863A-44B1-B2D2-90FB0AAFABA8}">
      <dsp:nvSpPr>
        <dsp:cNvPr id="0" name=""/>
        <dsp:cNvSpPr/>
      </dsp:nvSpPr>
      <dsp:spPr>
        <a:xfrm>
          <a:off x="4467059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dirty="0">
              <a:latin typeface="Abadi" panose="020B0604020104020204" pitchFamily="34" charset="0"/>
            </a:rPr>
            <a:t>Train-Test Split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467059" y="-231640"/>
        <a:ext cx="1270104" cy="508041"/>
      </dsp:txXfrm>
    </dsp:sp>
    <dsp:sp modelId="{200AFC7D-182A-46C2-B10B-9F99843A821A}">
      <dsp:nvSpPr>
        <dsp:cNvPr id="0" name=""/>
        <dsp:cNvSpPr/>
      </dsp:nvSpPr>
      <dsp:spPr>
        <a:xfrm>
          <a:off x="4538659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sz="1400" b="0" i="0" kern="1200">
              <a:latin typeface="Calibri" panose="020F0502020204030204"/>
              <a:ea typeface="+mn-ea"/>
              <a:cs typeface="+mn-cs"/>
            </a:rPr>
            <a:t>Split the data into training and testing sets (80/20 split).</a:t>
          </a:r>
          <a:endParaRPr lang="en-US" sz="1400" b="0" i="0" kern="1200" dirty="0">
            <a:latin typeface="Calibri" panose="020F0502020204030204"/>
            <a:ea typeface="+mn-ea"/>
            <a:cs typeface="+mn-cs"/>
          </a:endParaRPr>
        </a:p>
      </dsp:txBody>
      <dsp:txXfrm>
        <a:off x="4586876" y="324617"/>
        <a:ext cx="1549824" cy="3376441"/>
      </dsp:txXfrm>
    </dsp:sp>
    <dsp:sp modelId="{3BBF2975-92FE-4330-9E65-8C3F7B2CCC47}">
      <dsp:nvSpPr>
        <dsp:cNvPr id="0" name=""/>
        <dsp:cNvSpPr/>
      </dsp:nvSpPr>
      <dsp:spPr>
        <a:xfrm>
          <a:off x="5976485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5976485" y="-72393"/>
        <a:ext cx="412589" cy="189546"/>
      </dsp:txXfrm>
    </dsp:sp>
    <dsp:sp modelId="{81493A74-1053-4534-8F47-D18BB146CEAA}">
      <dsp:nvSpPr>
        <dsp:cNvPr id="0" name=""/>
        <dsp:cNvSpPr/>
      </dsp:nvSpPr>
      <dsp:spPr>
        <a:xfrm>
          <a:off x="6694450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Model</a:t>
          </a:r>
        </a:p>
      </dsp:txBody>
      <dsp:txXfrm>
        <a:off x="6694450" y="-231640"/>
        <a:ext cx="1270104" cy="508041"/>
      </dsp:txXfrm>
    </dsp:sp>
    <dsp:sp modelId="{9EFCCFD2-5AE6-4081-AD3D-72283BFE9B2C}">
      <dsp:nvSpPr>
        <dsp:cNvPr id="0" name=""/>
        <dsp:cNvSpPr/>
      </dsp:nvSpPr>
      <dsp:spPr>
        <a:xfrm>
          <a:off x="6766050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Logistic</a:t>
          </a:r>
          <a:r>
            <a:rPr lang="it-IT" sz="1400" b="0" i="0" kern="1200" dirty="0"/>
            <a:t> </a:t>
          </a:r>
          <a:r>
            <a:rPr lang="it-IT" sz="1400" b="0" i="0" kern="1200" dirty="0" err="1"/>
            <a:t>Regression</a:t>
          </a:r>
          <a:r>
            <a:rPr lang="it-IT" sz="1400" b="0" i="0" kern="1200" dirty="0"/>
            <a:t>, Support </a:t>
          </a:r>
          <a:r>
            <a:rPr lang="it-IT" sz="1400" b="0" i="0" kern="1200" dirty="0" err="1"/>
            <a:t>Vector</a:t>
          </a:r>
          <a:r>
            <a:rPr lang="it-IT" sz="1400" b="0" i="0" kern="1200" dirty="0"/>
            <a:t> Machine, </a:t>
          </a:r>
          <a:r>
            <a:rPr lang="it-IT" sz="1400" b="0" i="0" kern="1200" dirty="0" err="1"/>
            <a:t>Decision</a:t>
          </a:r>
          <a:r>
            <a:rPr lang="it-IT" sz="1400" b="0" i="0" kern="1200" dirty="0"/>
            <a:t> Tree  and KNN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Performed</a:t>
          </a:r>
          <a:r>
            <a:rPr lang="it-IT" sz="1400" b="0" i="0" kern="1200" dirty="0"/>
            <a:t> </a:t>
          </a:r>
          <a:r>
            <a:rPr lang="it-IT" sz="1400" b="0" i="0" kern="1200" dirty="0" err="1"/>
            <a:t>hyperparameter</a:t>
          </a:r>
          <a:r>
            <a:rPr lang="it-IT" sz="1400" b="0" i="0" kern="1200" dirty="0"/>
            <a:t> tuning </a:t>
          </a:r>
          <a:r>
            <a:rPr lang="it-IT" sz="1400" b="0" i="0" kern="1200" dirty="0" err="1"/>
            <a:t>using</a:t>
          </a:r>
          <a:r>
            <a:rPr lang="it-IT" sz="1400" b="0" i="0" kern="1200" dirty="0"/>
            <a:t> </a:t>
          </a:r>
          <a:r>
            <a:rPr lang="it-IT" sz="1400" b="0" i="0" kern="1200" dirty="0" err="1"/>
            <a:t>GridSearchCV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6814267" y="324617"/>
        <a:ext cx="1549824" cy="3376441"/>
      </dsp:txXfrm>
    </dsp:sp>
    <dsp:sp modelId="{3FB07FB2-C540-4704-95B8-02A3E94590A5}">
      <dsp:nvSpPr>
        <dsp:cNvPr id="0" name=""/>
        <dsp:cNvSpPr/>
      </dsp:nvSpPr>
      <dsp:spPr>
        <a:xfrm>
          <a:off x="8203876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8203876" y="-72393"/>
        <a:ext cx="412589" cy="189546"/>
      </dsp:txXfrm>
    </dsp:sp>
    <dsp:sp modelId="{BBCF5176-EF5D-4754-A6AF-671111DCE6C4}">
      <dsp:nvSpPr>
        <dsp:cNvPr id="0" name=""/>
        <dsp:cNvSpPr/>
      </dsp:nvSpPr>
      <dsp:spPr>
        <a:xfrm>
          <a:off x="8921841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Performance Evaluation</a:t>
          </a:r>
        </a:p>
      </dsp:txBody>
      <dsp:txXfrm>
        <a:off x="8921841" y="-231640"/>
        <a:ext cx="1270104" cy="508041"/>
      </dsp:txXfrm>
    </dsp:sp>
    <dsp:sp modelId="{D58542B6-4DCB-4B6D-B4E1-D4B91F72AFE1}">
      <dsp:nvSpPr>
        <dsp:cNvPr id="0" name=""/>
        <dsp:cNvSpPr/>
      </dsp:nvSpPr>
      <dsp:spPr>
        <a:xfrm>
          <a:off x="8993441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Evaluated model performance using accuracy scores on Test Set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9041658" y="324617"/>
        <a:ext cx="1549824" cy="33764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7BF3E-2A11-44A2-8BF2-67A2503E8240}">
      <dsp:nvSpPr>
        <dsp:cNvPr id="0" name=""/>
        <dsp:cNvSpPr/>
      </dsp:nvSpPr>
      <dsp:spPr>
        <a:xfrm>
          <a:off x="146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E2D1-83A9-4A5A-932A-936B3FB8BD09}">
      <dsp:nvSpPr>
        <dsp:cNvPr id="0" name=""/>
        <dsp:cNvSpPr/>
      </dsp:nvSpPr>
      <dsp:spPr>
        <a:xfrm>
          <a:off x="113784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3E134-DBBE-4810-9DA4-465307AC7DE2}">
      <dsp:nvSpPr>
        <dsp:cNvPr id="0" name=""/>
        <dsp:cNvSpPr/>
      </dsp:nvSpPr>
      <dsp:spPr>
        <a:xfrm>
          <a:off x="113784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40 %</a:t>
          </a:r>
        </a:p>
      </dsp:txBody>
      <dsp:txXfrm>
        <a:off x="113784" y="2868427"/>
        <a:ext cx="2151632" cy="2113677"/>
      </dsp:txXfrm>
    </dsp:sp>
    <dsp:sp modelId="{E20194CE-1B2A-432B-AB64-BE79E552C35C}">
      <dsp:nvSpPr>
        <dsp:cNvPr id="0" name=""/>
        <dsp:cNvSpPr/>
      </dsp:nvSpPr>
      <dsp:spPr>
        <a:xfrm>
          <a:off x="146" y="436562"/>
          <a:ext cx="2272770" cy="4545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VAFB SLC-4E</a:t>
          </a:r>
        </a:p>
      </dsp:txBody>
      <dsp:txXfrm>
        <a:off x="146" y="436562"/>
        <a:ext cx="2272770" cy="454554"/>
      </dsp:txXfrm>
    </dsp:sp>
    <dsp:sp modelId="{384E21BD-776B-43AB-8348-F944584D4191}">
      <dsp:nvSpPr>
        <dsp:cNvPr id="0" name=""/>
        <dsp:cNvSpPr/>
      </dsp:nvSpPr>
      <dsp:spPr>
        <a:xfrm>
          <a:off x="2709128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038E9-F85F-4B84-9A55-7E2E3A333661}">
      <dsp:nvSpPr>
        <dsp:cNvPr id="0" name=""/>
        <dsp:cNvSpPr/>
      </dsp:nvSpPr>
      <dsp:spPr>
        <a:xfrm>
          <a:off x="2822766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05DC8-0114-481D-A5C7-3A62E272DABC}">
      <dsp:nvSpPr>
        <dsp:cNvPr id="0" name=""/>
        <dsp:cNvSpPr/>
      </dsp:nvSpPr>
      <dsp:spPr>
        <a:xfrm>
          <a:off x="2822766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10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76.9 %</a:t>
          </a:r>
        </a:p>
      </dsp:txBody>
      <dsp:txXfrm>
        <a:off x="2822766" y="2868427"/>
        <a:ext cx="2151632" cy="2113677"/>
      </dsp:txXfrm>
    </dsp:sp>
    <dsp:sp modelId="{A0D15355-F832-465A-B35D-524A3907B5C9}">
      <dsp:nvSpPr>
        <dsp:cNvPr id="0" name=""/>
        <dsp:cNvSpPr/>
      </dsp:nvSpPr>
      <dsp:spPr>
        <a:xfrm>
          <a:off x="2709128" y="436562"/>
          <a:ext cx="2272770" cy="454554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0" i="0" kern="1200" dirty="0"/>
            <a:t>KSC LC-39A</a:t>
          </a:r>
          <a:endParaRPr lang="it-IT" sz="2300" kern="1200" dirty="0"/>
        </a:p>
      </dsp:txBody>
      <dsp:txXfrm>
        <a:off x="2709128" y="436562"/>
        <a:ext cx="2272770" cy="454554"/>
      </dsp:txXfrm>
    </dsp:sp>
    <dsp:sp modelId="{B126B204-074C-43D2-B449-08AE7C527513}">
      <dsp:nvSpPr>
        <dsp:cNvPr id="0" name=""/>
        <dsp:cNvSpPr/>
      </dsp:nvSpPr>
      <dsp:spPr>
        <a:xfrm>
          <a:off x="5418110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F6125-3E26-4813-BB78-F5BBF8695D09}">
      <dsp:nvSpPr>
        <dsp:cNvPr id="0" name=""/>
        <dsp:cNvSpPr/>
      </dsp:nvSpPr>
      <dsp:spPr>
        <a:xfrm>
          <a:off x="5531749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DB56A-E063-4C53-8B4C-375D6B2AE7B9}">
      <dsp:nvSpPr>
        <dsp:cNvPr id="0" name=""/>
        <dsp:cNvSpPr/>
      </dsp:nvSpPr>
      <dsp:spPr>
        <a:xfrm>
          <a:off x="5531749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7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19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26.9 %</a:t>
          </a:r>
        </a:p>
      </dsp:txBody>
      <dsp:txXfrm>
        <a:off x="5531749" y="2868427"/>
        <a:ext cx="2151632" cy="2113677"/>
      </dsp:txXfrm>
    </dsp:sp>
    <dsp:sp modelId="{94F196A0-2443-41B0-AD18-4A3ADEBABBC1}">
      <dsp:nvSpPr>
        <dsp:cNvPr id="0" name=""/>
        <dsp:cNvSpPr/>
      </dsp:nvSpPr>
      <dsp:spPr>
        <a:xfrm>
          <a:off x="5418110" y="436562"/>
          <a:ext cx="2272770" cy="45455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CCAFS LC-40</a:t>
          </a:r>
        </a:p>
      </dsp:txBody>
      <dsp:txXfrm>
        <a:off x="5418110" y="436562"/>
        <a:ext cx="2272770" cy="454554"/>
      </dsp:txXfrm>
    </dsp:sp>
    <dsp:sp modelId="{FF37A263-9433-453D-9E81-B46CDA0C5CDB}">
      <dsp:nvSpPr>
        <dsp:cNvPr id="0" name=""/>
        <dsp:cNvSpPr/>
      </dsp:nvSpPr>
      <dsp:spPr>
        <a:xfrm>
          <a:off x="8127093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48E24-41B9-42FE-80FB-10D4EC622E11}">
      <dsp:nvSpPr>
        <dsp:cNvPr id="0" name=""/>
        <dsp:cNvSpPr/>
      </dsp:nvSpPr>
      <dsp:spPr>
        <a:xfrm>
          <a:off x="8240731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742D1-3BF8-4CE9-A6D7-D4E14839FBBA}">
      <dsp:nvSpPr>
        <dsp:cNvPr id="0" name=""/>
        <dsp:cNvSpPr/>
      </dsp:nvSpPr>
      <dsp:spPr>
        <a:xfrm>
          <a:off x="8240731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42.9 %</a:t>
          </a:r>
        </a:p>
      </dsp:txBody>
      <dsp:txXfrm>
        <a:off x="8240731" y="2868427"/>
        <a:ext cx="2151632" cy="2113677"/>
      </dsp:txXfrm>
    </dsp:sp>
    <dsp:sp modelId="{B1245DE4-E174-4DB7-9A63-CC57C02518F0}">
      <dsp:nvSpPr>
        <dsp:cNvPr id="0" name=""/>
        <dsp:cNvSpPr/>
      </dsp:nvSpPr>
      <dsp:spPr>
        <a:xfrm>
          <a:off x="8127093" y="436562"/>
          <a:ext cx="2272770" cy="45455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CCAFS SLC-40</a:t>
          </a:r>
        </a:p>
      </dsp:txBody>
      <dsp:txXfrm>
        <a:off x="8127093" y="436562"/>
        <a:ext cx="2272770" cy="454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C0C9-1B88-46B9-84F2-FF5311484766}">
      <dsp:nvSpPr>
        <dsp:cNvPr id="0" name=""/>
        <dsp:cNvSpPr/>
      </dsp:nvSpPr>
      <dsp:spPr>
        <a:xfrm>
          <a:off x="0" y="25945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Payloads between 1900 - 5500 kg and booster version "FT" show the highest success rates</a:t>
          </a:r>
        </a:p>
      </dsp:txBody>
      <dsp:txXfrm>
        <a:off x="0" y="259456"/>
        <a:ext cx="10515600" cy="573300"/>
      </dsp:txXfrm>
    </dsp:sp>
    <dsp:sp modelId="{E1AF4BCC-3595-497B-81E4-1B054FD9A230}">
      <dsp:nvSpPr>
        <dsp:cNvPr id="0" name=""/>
        <dsp:cNvSpPr/>
      </dsp:nvSpPr>
      <dsp:spPr>
        <a:xfrm>
          <a:off x="525780" y="52816"/>
          <a:ext cx="736092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Optimal Payload and Booster Version</a:t>
          </a:r>
          <a:endParaRPr lang="it-IT" sz="1400" kern="1200" dirty="0">
            <a:latin typeface="Abadi" panose="020B0604020104020204" pitchFamily="34" charset="0"/>
          </a:endParaRPr>
        </a:p>
      </dsp:txBody>
      <dsp:txXfrm>
        <a:off x="545955" y="72991"/>
        <a:ext cx="7320570" cy="372930"/>
      </dsp:txXfrm>
    </dsp:sp>
    <dsp:sp modelId="{347CA7D2-D9CC-497D-AF32-686315272295}">
      <dsp:nvSpPr>
        <dsp:cNvPr id="0" name=""/>
        <dsp:cNvSpPr/>
      </dsp:nvSpPr>
      <dsp:spPr>
        <a:xfrm>
          <a:off x="0" y="111499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Success rates steadily increased since 2013, with notable peaks in 2016 and 2019</a:t>
          </a:r>
        </a:p>
      </dsp:txBody>
      <dsp:txXfrm>
        <a:off x="0" y="1114996"/>
        <a:ext cx="10515600" cy="573300"/>
      </dsp:txXfrm>
    </dsp:sp>
    <dsp:sp modelId="{05DADF2A-76A7-4745-9D13-E70D90CF90A4}">
      <dsp:nvSpPr>
        <dsp:cNvPr id="0" name=""/>
        <dsp:cNvSpPr/>
      </dsp:nvSpPr>
      <dsp:spPr>
        <a:xfrm>
          <a:off x="525780" y="908356"/>
          <a:ext cx="7360920" cy="4132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Temporal Success Trends</a:t>
          </a:r>
        </a:p>
      </dsp:txBody>
      <dsp:txXfrm>
        <a:off x="545955" y="928531"/>
        <a:ext cx="7320570" cy="372930"/>
      </dsp:txXfrm>
    </dsp:sp>
    <dsp:sp modelId="{110068E9-57AA-4246-957E-99BDDCEF67D2}">
      <dsp:nvSpPr>
        <dsp:cNvPr id="0" name=""/>
        <dsp:cNvSpPr/>
      </dsp:nvSpPr>
      <dsp:spPr>
        <a:xfrm>
          <a:off x="0" y="197053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Launch sites strategically located for efficiency near the equator, coastline, highways, and railways</a:t>
          </a:r>
        </a:p>
      </dsp:txBody>
      <dsp:txXfrm>
        <a:off x="0" y="1970536"/>
        <a:ext cx="10515600" cy="573300"/>
      </dsp:txXfrm>
    </dsp:sp>
    <dsp:sp modelId="{896326B3-FB4D-4B04-90B9-A9DBEC1723BC}">
      <dsp:nvSpPr>
        <dsp:cNvPr id="0" name=""/>
        <dsp:cNvSpPr/>
      </dsp:nvSpPr>
      <dsp:spPr>
        <a:xfrm>
          <a:off x="525780" y="1763896"/>
          <a:ext cx="7360920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Strategic Launch Site Positioning</a:t>
          </a:r>
        </a:p>
      </dsp:txBody>
      <dsp:txXfrm>
        <a:off x="545955" y="1784071"/>
        <a:ext cx="7320570" cy="372930"/>
      </dsp:txXfrm>
    </dsp:sp>
    <dsp:sp modelId="{8B5C4C8E-0F98-45ED-B92B-B0C6243FB0C8}">
      <dsp:nvSpPr>
        <dsp:cNvPr id="0" name=""/>
        <dsp:cNvSpPr/>
      </dsp:nvSpPr>
      <dsp:spPr>
        <a:xfrm>
          <a:off x="0" y="2826076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Launch sites concentrated in America, specifically in Florida and California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CCAFS LC-40 and KSC LC-39A have more failed launches</a:t>
          </a:r>
        </a:p>
      </dsp:txBody>
      <dsp:txXfrm>
        <a:off x="0" y="2826076"/>
        <a:ext cx="10515600" cy="793800"/>
      </dsp:txXfrm>
    </dsp:sp>
    <dsp:sp modelId="{3C05F746-3130-4BBC-BB5B-556FC333FBBB}">
      <dsp:nvSpPr>
        <dsp:cNvPr id="0" name=""/>
        <dsp:cNvSpPr/>
      </dsp:nvSpPr>
      <dsp:spPr>
        <a:xfrm>
          <a:off x="525780" y="2619436"/>
          <a:ext cx="7360920" cy="4132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Geographical Launch Distribution</a:t>
          </a:r>
        </a:p>
      </dsp:txBody>
      <dsp:txXfrm>
        <a:off x="545955" y="2639611"/>
        <a:ext cx="7320570" cy="372930"/>
      </dsp:txXfrm>
    </dsp:sp>
    <dsp:sp modelId="{58FDB3C9-93BD-4E19-95A4-21C8AF66213E}">
      <dsp:nvSpPr>
        <dsp:cNvPr id="0" name=""/>
        <dsp:cNvSpPr/>
      </dsp:nvSpPr>
      <dsp:spPr>
        <a:xfrm>
          <a:off x="0" y="3902116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All classification models achieved a consistent high accuracy of 83.33%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The models collectively performed well, with minimal false positives and no false negatives</a:t>
          </a:r>
        </a:p>
      </dsp:txBody>
      <dsp:txXfrm>
        <a:off x="0" y="3902116"/>
        <a:ext cx="10515600" cy="793800"/>
      </dsp:txXfrm>
    </dsp:sp>
    <dsp:sp modelId="{F767EA3A-91CF-4694-8DA8-9ED5C29EFCF4}">
      <dsp:nvSpPr>
        <dsp:cNvPr id="0" name=""/>
        <dsp:cNvSpPr/>
      </dsp:nvSpPr>
      <dsp:spPr>
        <a:xfrm>
          <a:off x="525780" y="3695476"/>
          <a:ext cx="7360920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Unified Model Accuracy</a:t>
          </a:r>
        </a:p>
      </dsp:txBody>
      <dsp:txXfrm>
        <a:off x="545955" y="3715651"/>
        <a:ext cx="732057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1%20-%20Data%20Collection%20and%20Data%20Wrangling/02_data-collection-spacex-webscrap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2%20-%20Exploratory%20Data%20Analysis/02_EDA-spacex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2%20-%20Exploratory%20Data%20Analysis/01_EDA-spacex-sql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3%20-%20Interactive%20Visual%20Analytics%20and%20Dashboard/01_Interactive_VA_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3%20-%20Interactive%20Visual%20Analytics%20and%20Dashboard/Build_a_Dashboard_Application_with_Plotly_Dash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4%20-%20Predictive%20Analysis/SpaceX_Machine_Learning_Predic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40d063c60abd534f46c2445a9be6bf87112b06bc/10%20-%20Applied%20Data%20Science%20Capstone/01%20-%20Data%20Collection%20and%20Data%20Wrangling/01_data-collection-spacex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1%20-%20Data%20Collection%20and%20Data%20Wrangling/03_data-wrangling-spacex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Francesco Cardinale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15/01/2024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0452736-FD1E-ED91-8E1D-8B8063A51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984"/>
              </p:ext>
            </p:extLst>
          </p:nvPr>
        </p:nvGraphicFramePr>
        <p:xfrm>
          <a:off x="770011" y="1629103"/>
          <a:ext cx="10651977" cy="302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E104E-06A4-950C-F60D-5DB377192815}"/>
              </a:ext>
            </a:extLst>
          </p:cNvPr>
          <p:cNvSpPr txBox="1">
            <a:spLocks/>
          </p:cNvSpPr>
          <p:nvPr/>
        </p:nvSpPr>
        <p:spPr>
          <a:xfrm>
            <a:off x="808493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Collection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9D55F60-7957-21FA-0C03-EC4C5232A44B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Data Visualization SpaceX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6B384E-096F-8188-7A7A-0F7B85526E18}"/>
              </a:ext>
            </a:extLst>
          </p:cNvPr>
          <p:cNvSpPr txBox="1">
            <a:spLocks/>
          </p:cNvSpPr>
          <p:nvPr/>
        </p:nvSpPr>
        <p:spPr>
          <a:xfrm>
            <a:off x="878010" y="1487816"/>
            <a:ext cx="10407601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PayloadMass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showing that higher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correlates with a higher chance of success, while heavier payloads tend to have a lower success rate.</a:t>
            </a:r>
            <a:endParaRPr lang="en-US" sz="1700" b="1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b="1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revealing the relationship between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and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indicating different success rates at various launch sites.</a:t>
            </a:r>
            <a:endParaRPr lang="en-US" sz="1700" b="1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demonstrating that, for the VAFB-SLC launch site, there are no launches for heavy payloads (above 10000).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Orbit Success Rate: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Bar chart displaying success rates for different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Orbit: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indicating the relationship between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and Orbit, highlighting success patterns in LEO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 vs. Orbit: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illustrating the payload's impact on success rates in different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 Success Yearly Trend: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Line chart depicting the increasing trend in average success rates from 2013 onwards.</a:t>
            </a:r>
          </a:p>
          <a:p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1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379662"/>
            <a:ext cx="10515601" cy="3948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 Overview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SpaceX dataset captures payload records from historic missions.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Executed queries to identify unique launch sites, filter records by launch site prefix, and calculate payload metrics.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 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Analyzed mission outcomes, determining total payload mass for NASA (CRS) and average payload mass for F9 v1.1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Explored successful landing dates, boosters achieving drone ship success with specific payload mass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Temporal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Investigated trends from 2015, listing booster names with failure outcomes and ranked landing outcomes between 2010-2017.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A10209-1532-A309-8695-54366025CAE8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8421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visually represent the exact locations of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Essential for understanding the spatial distribution of launch facilities.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Highlight success/failure outcomes at each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Provides an immediate overview of success rates at each launch site. Clustering prevents map clutter.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and Polylines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Show distances between launch sites and key features (coastline, highway, railroad, city).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Offers insights into strategic placement considerations, such as safety distances from cities and proximity to transportation infrastructure.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89B63D-0C5E-B298-BBA9-46015AA7267E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Interactive Map with Folium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9210" y="1389621"/>
            <a:ext cx="10515600" cy="4492230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Drop-down 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Select different launch sites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Analyze success counts and rates by launch site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for success-pie-chart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Render a dynamic pie chart showing launch success counts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Visually compare success counts for all or a selected site</a:t>
            </a: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for Payload (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dcc.RangeSlider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Choose payload ranges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correlation between payload mass and launch success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Payload Scatter Chart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Generate scatter plot showing payload mass vs. launch success, color-labeled by booster version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correlations between payload, booster versions, and launch outcomes</a:t>
            </a:r>
          </a:p>
          <a:p>
            <a:endParaRPr lang="en-US" sz="5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7A12A85-CAA9-600B-4031-5450CEF45485}"/>
              </a:ext>
            </a:extLst>
          </p:cNvPr>
          <p:cNvSpPr txBox="1">
            <a:spLocks/>
          </p:cNvSpPr>
          <p:nvPr/>
        </p:nvSpPr>
        <p:spPr>
          <a:xfrm>
            <a:off x="827190" y="5917712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B70F9C3-7A78-99ED-D299-D9DFA321C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151703"/>
              </p:ext>
            </p:extLst>
          </p:nvPr>
        </p:nvGraphicFramePr>
        <p:xfrm>
          <a:off x="827190" y="1778400"/>
          <a:ext cx="10651977" cy="3517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A2E591-AD65-41F0-EA9F-B1351D0FCB51}"/>
              </a:ext>
            </a:extLst>
          </p:cNvPr>
          <p:cNvSpPr txBox="1">
            <a:spLocks/>
          </p:cNvSpPr>
          <p:nvPr/>
        </p:nvSpPr>
        <p:spPr>
          <a:xfrm>
            <a:off x="827190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Predictive Analysis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A440A4-0056-AD91-62D5-EB6B0BAD6CBF}"/>
              </a:ext>
            </a:extLst>
          </p:cNvPr>
          <p:cNvSpPr txBox="1">
            <a:spLocks/>
          </p:cNvSpPr>
          <p:nvPr/>
        </p:nvSpPr>
        <p:spPr>
          <a:xfrm>
            <a:off x="837366" y="4684266"/>
            <a:ext cx="10380888" cy="1600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early flights, there is a cluster of unsuccessful launches primarily from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time, as Flight Number increases, the success rate improves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higher concentration of unsuccessful launches compared to other sites</a:t>
            </a:r>
            <a:endParaRPr lang="en-US" sz="1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C4B5EAD-8ED4-BDB9-1CF9-2CD7E627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87" y="1373375"/>
            <a:ext cx="10115647" cy="32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724596"/>
            <a:ext cx="10515600" cy="1664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varies widely, ranging from a few hundred to over 15,000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 launches are scattered across different payload masses.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concentration of unsuccessful launches with lower payload masses.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Flight Number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9CAD00-1269-F325-168B-4F889135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66" y="1404464"/>
            <a:ext cx="10047890" cy="3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65981"/>
            <a:ext cx="10515600" cy="125073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orbits boast a perfect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LEO, MEO, PO, ISS, and GTO exhibit success rates ranging from 51.85% to 85.71%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experiences a lower success rate, while Suborbital missions show 0%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EDA5CB-CE4B-5F0D-E7A7-14A1EC9B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34" y="1320316"/>
            <a:ext cx="10164532" cy="37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92716"/>
            <a:ext cx="10380563" cy="145042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 LEO orbit appears to correlate positively with the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relationship is observed between flight number and success in GTO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orbits like ISS, PO, HEO, SSO, VLEO, MEO, GEO show mixed patterns, with success influenced by factors beyond the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071AEE-FD86-8489-383A-F5153D6D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8" y="1395454"/>
            <a:ext cx="10245526" cy="32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1386" y="4611527"/>
            <a:ext cx="10066155" cy="16228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 (SSO), LEO, ISS: High payload masses correlate with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Orbit: Payload mass alone doesn't distinctly predict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Overall: Payload impact varies by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42617F-D932-72B1-61F1-18E182FC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55" y="1361308"/>
            <a:ext cx="10215912" cy="32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079128"/>
            <a:ext cx="10515600" cy="12402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2010-2014: Low and erratic success rates, with a slight increase in 2014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2015-2017: Significant improvement, with a steady increase each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2018-2020: Success rates consistently high, peaking in 2019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60838B-6D83-8ECD-99E1-5F1015D7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2" y="1366906"/>
            <a:ext cx="9936025" cy="36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99810"/>
            <a:ext cx="10353990" cy="15257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retrieves distinct launch site names from the SPACEXTABLE, identifying the unique locations where SpaceX launches have taken place.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lists four unique launch sites, namely CCAFS LC-40, VAFB SLC-4E, KSC LC-39A and CCAFS SLC-40.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F88183-4393-598F-B908-1069F911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61" y="2098403"/>
            <a:ext cx="1342878" cy="175533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63D77A-13D7-5AAB-DC83-701C7C15FD1C}"/>
              </a:ext>
            </a:extLst>
          </p:cNvPr>
          <p:cNvSpPr txBox="1"/>
          <p:nvPr/>
        </p:nvSpPr>
        <p:spPr>
          <a:xfrm>
            <a:off x="805460" y="1515831"/>
            <a:ext cx="9130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 SPACEXTABLE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2400" y="1642319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 SPACEXTABLE WHERE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'CCA%'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LIMIT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CA6D725-6776-3350-AE2D-0AB41BCFC953}"/>
              </a:ext>
            </a:extLst>
          </p:cNvPr>
          <p:cNvSpPr txBox="1">
            <a:spLocks/>
          </p:cNvSpPr>
          <p:nvPr/>
        </p:nvSpPr>
        <p:spPr>
          <a:xfrm>
            <a:off x="842400" y="4082400"/>
            <a:ext cx="10443211" cy="19431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selects all columns from the table where the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begins with the characters 'CCA'. The LIMIT 5 clause ensures that only the first 5 records meeting this condition are returned.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provided result, it’s possible to see details of launches from launch sites starting with 'CCA', which, in this case, corresponds to the 'CCAFS LC-40' launch site.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0A9B7D-9A38-6185-43F9-2001DC71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" y="2338787"/>
            <a:ext cx="10515600" cy="12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5974"/>
            <a:ext cx="10613190" cy="463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sum(PAYLOAD_MASS__KG_)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SPACEXTABLE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Customer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'NASA (CRS)'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9E31BD-D94E-A5E4-AF14-97F08208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26" y="2238515"/>
            <a:ext cx="2063947" cy="5953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FF88A6D-7B62-19D8-DBD3-58C3F6CD4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011" y="3184518"/>
            <a:ext cx="10515600" cy="264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1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(in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kilograms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of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customer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'NASA (CRS)'.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payload masses for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meet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342900" marR="0" lvl="0" indent="-342900" eaLnBrk="1" fontAlgn="base" hangingPunct="1">
              <a:spcBef>
                <a:spcPts val="1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query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45596,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(in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kilograms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for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associated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NASA's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Commercial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Resupply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Services (CRS)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program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1005" y="1624807"/>
            <a:ext cx="10569990" cy="4016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avg(PAYLOAD_MASS__KG_)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'F9 v1.1%'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D38C16-C22A-7AD4-2A8B-408D0D12C29E}"/>
              </a:ext>
            </a:extLst>
          </p:cNvPr>
          <p:cNvSpPr txBox="1">
            <a:spLocks/>
          </p:cNvSpPr>
          <p:nvPr/>
        </p:nvSpPr>
        <p:spPr>
          <a:xfrm>
            <a:off x="770011" y="3590825"/>
            <a:ext cx="10515600" cy="22123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used to calculate the average payload mass (in kilograms) carried by booster versions that match the pattern 'F9 v1.1%'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computes the average payload mass for all records that meet the condition specified in the where clause.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approximately 2534.67, indicating the average payload mass (in kilograms) for all SpaceX launches where the booster version is categorized as 'F9 v1.1%'.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E9E40F-51BE-B30B-6F00-BC0CBA16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1" y="2193524"/>
            <a:ext cx="2324866" cy="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4825"/>
            <a:ext cx="10515600" cy="607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min(Date)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'Success (ground pad)'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3583D94-8A8E-ABD3-E984-E1856FE9A1F2}"/>
              </a:ext>
            </a:extLst>
          </p:cNvPr>
          <p:cNvSpPr txBox="1">
            <a:spLocks/>
          </p:cNvSpPr>
          <p:nvPr/>
        </p:nvSpPr>
        <p:spPr>
          <a:xfrm>
            <a:off x="838200" y="3545576"/>
            <a:ext cx="10515600" cy="2383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used to find the earliest date when the first successful landing outcome on a ground pad was achieved. The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is applied to the Date column, selecting the minimum (earliest) date from the records that meet the condition specified in the WHERE clause.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'2015-12-22', indicating that the first successful landing outcome on a ground pad occurred on December 22, 2015.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E4EF21-A586-BA80-FCFE-4D1065D0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4" y="2152800"/>
            <a:ext cx="1192102" cy="7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80825"/>
            <a:ext cx="10577190" cy="80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'Success (drone ship)'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(PAYLOAD_MASS__KG_ BETWEEN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313EB7-96CD-78DE-50CC-A3BBDBF6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01" y="2270649"/>
            <a:ext cx="1285998" cy="145270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0F0D1D-0A8A-B089-9ADA-0F8D4B8ECE2F}"/>
              </a:ext>
            </a:extLst>
          </p:cNvPr>
          <p:cNvSpPr txBox="1">
            <a:spLocks/>
          </p:cNvSpPr>
          <p:nvPr/>
        </p:nvSpPr>
        <p:spPr>
          <a:xfrm>
            <a:off x="672600" y="4168800"/>
            <a:ext cx="10515600" cy="20391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the names of boosters that achieved success in a drone ship landing and had a payload mass greater than 4000 kg but less than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list of booster versions that successfully landed on a drone ship and carried a payload within the specified mass range.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2469"/>
            <a:ext cx="10326708" cy="466659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Acquisition of historical data relating to past launches, sites and Falcon 9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Cleaning and transforming data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 Understanding dataset characteristics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Analytics: Leveraging Maps and Dashboard for 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Analysis: Implementing Machine learning models for landing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Temporal Trend Analysis: Success rates have improved since 2013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Impact: Varying success rates at different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Attribute Correlation: Identifying attributes influencing successful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Dashboard: Interactive tool for stakeholders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2010" y="1624806"/>
            <a:ext cx="9745589" cy="40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count() FROM SPACEXTABLE GROUP BY trim(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9EE055-9803-F736-3AE8-241FBA55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99" y="2026444"/>
            <a:ext cx="2905402" cy="123836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760AFCD-DCDA-8014-882A-A678A0D066BF}"/>
              </a:ext>
            </a:extLst>
          </p:cNvPr>
          <p:cNvSpPr txBox="1">
            <a:spLocks/>
          </p:cNvSpPr>
          <p:nvPr/>
        </p:nvSpPr>
        <p:spPr>
          <a:xfrm>
            <a:off x="770011" y="3979205"/>
            <a:ext cx="10515600" cy="20391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provide the total number of successful and failure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summary of the count of each unique mission outcome. This information provides an overview of the distribution of mission outcomes in terms of success and failure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9609" y="1543108"/>
            <a:ext cx="9745589" cy="1277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SPACEXTABLE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PAYLOAD_MASS__KG_ = (SELECT MAX(PAYLOAD_MASS__KG_) FROM SPACEXTABLE)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CF368-74E0-7FA8-3470-137F1AF9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860" y="1543108"/>
            <a:ext cx="1198677" cy="362778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5A2A75-906E-057C-76CB-CED72822BBC0}"/>
              </a:ext>
            </a:extLst>
          </p:cNvPr>
          <p:cNvSpPr txBox="1">
            <a:spLocks/>
          </p:cNvSpPr>
          <p:nvPr/>
        </p:nvSpPr>
        <p:spPr>
          <a:xfrm>
            <a:off x="770011" y="3520800"/>
            <a:ext cx="9122789" cy="2497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the names of booster versions that have carried the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list of distinct booster versions that have carried the maximum payload mass. The list includes the booster versions such as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others, indicating these boosters achieved the maximum payload mass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805" y="1487225"/>
            <a:ext cx="10584390" cy="1299175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(Date,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SPACEXTABLE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(date,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'2015'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'Failure (drone ship)'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7D4777-9AD7-8E53-EF43-9A94A4C1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193" y="2560396"/>
            <a:ext cx="4714029" cy="95320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A0F285-17E8-E6BC-D95A-92FE7C329A10}"/>
              </a:ext>
            </a:extLst>
          </p:cNvPr>
          <p:cNvSpPr txBox="1">
            <a:spLocks/>
          </p:cNvSpPr>
          <p:nvPr/>
        </p:nvSpPr>
        <p:spPr>
          <a:xfrm>
            <a:off x="770011" y="4071601"/>
            <a:ext cx="10584390" cy="1946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records that display month names, failure landing outcomes in drone ship, booster versions, and launch sites for the months in the year 2015.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shows entries for January (Month 01) and April (Month 04) in the year 2015 where the landing outcome was a failure on the drone ship.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8401"/>
            <a:ext cx="8205567" cy="223199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count()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FROM SPACEXTABLE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WHERE Date BETWEEN '2010-06-04' AND '2017-03-20'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AND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LIKE '%Success%' OR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LIKE '%Failure%’)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GROUP BY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ORDER BY count()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0987F9-05C8-5CA0-AC4A-03CDFFBA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578" y="1449001"/>
            <a:ext cx="2310033" cy="254818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AD1F249-7503-9B81-7B66-8716BD9F95ED}"/>
              </a:ext>
            </a:extLst>
          </p:cNvPr>
          <p:cNvSpPr txBox="1">
            <a:spLocks/>
          </p:cNvSpPr>
          <p:nvPr/>
        </p:nvSpPr>
        <p:spPr>
          <a:xfrm>
            <a:off x="770011" y="4150801"/>
            <a:ext cx="10584390" cy="194677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SQL query is designed to rank the count of landing outcomes, such as "Success (drone ship)" or "Failure (ground pad)," between the date '2010-06-04' and '2017-03-20'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table that ranks the count of different landing outcomes within the specified date range. The landing outcomes are grouped by their types, and the counts are presented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Global Launch Site 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F27786-8CE6-144C-6F85-109C8633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35" y="1487146"/>
            <a:ext cx="6595476" cy="446365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14E26F-802F-6E69-D405-97C81E799738}"/>
              </a:ext>
            </a:extLst>
          </p:cNvPr>
          <p:cNvSpPr txBox="1">
            <a:spLocks/>
          </p:cNvSpPr>
          <p:nvPr/>
        </p:nvSpPr>
        <p:spPr>
          <a:xfrm>
            <a:off x="770010" y="1487146"/>
            <a:ext cx="3852389" cy="445327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the United States: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Florida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Launch Complex 40 (CCAFS LC-40)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Space Launch Complex 40 (CCAFS SLC-40)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Kennedy Space Center Launch Complex 39A (KSC LC-39A)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California Launch Site: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Vandenberg Air Force Base Space Launch Complex 4E (VAFB SLC-4E)</a:t>
            </a:r>
          </a:p>
        </p:txBody>
      </p:sp>
    </p:spTree>
    <p:extLst>
      <p:ext uri="{BB962C8B-B14F-4D97-AF65-F5344CB8AC3E}">
        <p14:creationId xmlns:p14="http://schemas.microsoft.com/office/powerpoint/2010/main" val="239796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7DD9DD3-1346-E55E-8450-43325FDDC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005918"/>
              </p:ext>
            </p:extLst>
          </p:nvPr>
        </p:nvGraphicFramePr>
        <p:xfrm>
          <a:off x="885601" y="1015077"/>
          <a:ext cx="104000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 for Launch Site CCAFS SLC-40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45E907-55F0-E152-C75F-5196BEC62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0" r="7948" b="4158"/>
          <a:stretch/>
        </p:blipFill>
        <p:spPr>
          <a:xfrm>
            <a:off x="807559" y="1511403"/>
            <a:ext cx="3514851" cy="2852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55A540-FA56-5B42-50FC-19ADD319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2" y="4351319"/>
            <a:ext cx="1979976" cy="2075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FD6E7AE-CE3F-CE65-5E7A-E05FE2D3DACB}"/>
              </a:ext>
            </a:extLst>
          </p:cNvPr>
          <p:cNvSpPr txBox="1">
            <a:spLocks/>
          </p:cNvSpPr>
          <p:nvPr/>
        </p:nvSpPr>
        <p:spPr>
          <a:xfrm>
            <a:off x="4322410" y="1559757"/>
            <a:ext cx="7241946" cy="2696934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 Safety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Proximity to coastlines provides safety benefits, allowing for water landings in case of launch aborts and minimizing risks to populated areas from falling debris. (Distance from coastline: 0.86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 Access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Launch sites are strategically located near highways for efficient transportation of personnel, equipment, and payloads, supporting the logistical needs of space missions. (Distance from highway: 0.58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 Efficiency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Close proximity to railways facilitates the transport of heavy cargo, offering a cost-effective and efficient means of moving large payloads. (Distance from railway: 1.28 km)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D5581A-2DDE-F751-6718-24FD08B637CD}"/>
              </a:ext>
            </a:extLst>
          </p:cNvPr>
          <p:cNvSpPr txBox="1"/>
          <p:nvPr/>
        </p:nvSpPr>
        <p:spPr>
          <a:xfrm>
            <a:off x="770011" y="4848080"/>
            <a:ext cx="7944761" cy="724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Urban Distance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Launch sites are intentionally situated away from densely populated areas, minimizing risks and ensuring the safety of human life and property in case of launch failures. (Distance from city - Melbourne: 51.43 km)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0C1EC6-B9EE-2490-5365-A3B97A64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9"/>
          <a:stretch/>
        </p:blipFill>
        <p:spPr>
          <a:xfrm>
            <a:off x="770011" y="2464682"/>
            <a:ext cx="4762955" cy="32182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C7E8C5-CD88-8BC4-480A-B08CCF0AD67B}"/>
              </a:ext>
            </a:extLst>
          </p:cNvPr>
          <p:cNvSpPr txBox="1"/>
          <p:nvPr/>
        </p:nvSpPr>
        <p:spPr>
          <a:xfrm>
            <a:off x="5666772" y="2375338"/>
            <a:ext cx="6096000" cy="33075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KSC LC-39A </a:t>
            </a:r>
            <a:r>
              <a:rPr lang="en-US" dirty="0"/>
              <a:t>(41.7%): Dominates with the highest success rate.</a:t>
            </a:r>
          </a:p>
          <a:p>
            <a:r>
              <a:rPr lang="en-US" b="1" dirty="0"/>
              <a:t>CCAFS LC-40 </a:t>
            </a:r>
            <a:r>
              <a:rPr lang="en-US" dirty="0"/>
              <a:t>(29.2%): Contributes significantly to successful launches.</a:t>
            </a:r>
          </a:p>
          <a:p>
            <a:r>
              <a:rPr lang="en-US" b="1" dirty="0"/>
              <a:t>VAFB SLC-4E </a:t>
            </a:r>
            <a:r>
              <a:rPr lang="en-US" dirty="0"/>
              <a:t>(16.7%): Plays a notable role in successful missions.</a:t>
            </a:r>
          </a:p>
          <a:p>
            <a:r>
              <a:rPr lang="en-US" b="1" dirty="0"/>
              <a:t>CCAFS SLC-40 </a:t>
            </a:r>
            <a:r>
              <a:rPr lang="en-US" dirty="0"/>
              <a:t>(12.5%): Contributes to the overall success distribution.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19204D-8814-01DF-A2DD-8CC4E4DEBE1C}"/>
              </a:ext>
            </a:extLst>
          </p:cNvPr>
          <p:cNvSpPr txBox="1"/>
          <p:nvPr/>
        </p:nvSpPr>
        <p:spPr>
          <a:xfrm>
            <a:off x="770011" y="1638825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The pie chart illustrates the distribution of successful launches among four launch sites:</a:t>
            </a:r>
          </a:p>
        </p:txBody>
      </p:sp>
    </p:spTree>
    <p:extLst>
      <p:ext uri="{BB962C8B-B14F-4D97-AF65-F5344CB8AC3E}">
        <p14:creationId xmlns:p14="http://schemas.microsoft.com/office/powerpoint/2010/main" val="82852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66042"/>
            <a:ext cx="9940532" cy="4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the Falcon 9 first stage will land successfully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 on launch cost and overall efficiency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influential features for predicting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KSC LC-39A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5D3909-9A98-F9FD-DEB0-2816F51B0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48"/>
          <a:stretch/>
        </p:blipFill>
        <p:spPr>
          <a:xfrm>
            <a:off x="843583" y="2204009"/>
            <a:ext cx="4715325" cy="301050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E29567-33AB-B94B-E069-57E12F271D26}"/>
              </a:ext>
            </a:extLst>
          </p:cNvPr>
          <p:cNvSpPr txBox="1"/>
          <p:nvPr/>
        </p:nvSpPr>
        <p:spPr>
          <a:xfrm>
            <a:off x="770011" y="1483656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The pie chart highlights the launch success ratio for the site with the highest success percentage: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184B33-81AE-D992-79D8-C60C68A151B3}"/>
              </a:ext>
            </a:extLst>
          </p:cNvPr>
          <p:cNvSpPr txBox="1"/>
          <p:nvPr/>
        </p:nvSpPr>
        <p:spPr>
          <a:xfrm>
            <a:off x="5666772" y="2375338"/>
            <a:ext cx="5755217" cy="33075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b="1" dirty="0"/>
              <a:t>KSC LC-39A</a:t>
            </a:r>
          </a:p>
          <a:p>
            <a:r>
              <a:rPr lang="en-US" b="1" dirty="0"/>
              <a:t>Success Rate </a:t>
            </a:r>
            <a:r>
              <a:rPr lang="en-US" dirty="0"/>
              <a:t>(76.9%): Represents the proportion of successful launches</a:t>
            </a:r>
          </a:p>
          <a:p>
            <a:r>
              <a:rPr lang="en-US" b="1" dirty="0"/>
              <a:t>Failure Rate </a:t>
            </a:r>
            <a:r>
              <a:rPr lang="en-US" dirty="0"/>
              <a:t>(23.1%): Indicates the percentage of unsuccessful launches from the same site.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0E5578-D58C-4257-570C-D506DB96C517}"/>
              </a:ext>
            </a:extLst>
          </p:cNvPr>
          <p:cNvSpPr txBox="1"/>
          <p:nvPr/>
        </p:nvSpPr>
        <p:spPr>
          <a:xfrm>
            <a:off x="805994" y="5385845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chart emphasizes KSC LC-39A's impressive success rate, demonstrating its effectiveness as a launch site with a majority of missions ending successfully.</a:t>
            </a:r>
          </a:p>
        </p:txBody>
      </p:sp>
    </p:spTree>
    <p:extLst>
      <p:ext uri="{BB962C8B-B14F-4D97-AF65-F5344CB8AC3E}">
        <p14:creationId xmlns:p14="http://schemas.microsoft.com/office/powerpoint/2010/main" val="73178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Rates: Payload Mass and Booster Versions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0660F-6545-A4D2-9EC4-7A517E72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3" y="1981199"/>
            <a:ext cx="10368390" cy="30865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DBB197-040D-E08A-5DA2-7CC0A0B79368}"/>
              </a:ext>
            </a:extLst>
          </p:cNvPr>
          <p:cNvSpPr txBox="1"/>
          <p:nvPr/>
        </p:nvSpPr>
        <p:spPr>
          <a:xfrm>
            <a:off x="770011" y="1297460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2000" dirty="0"/>
              <a:t>The scatter plot displays the relationship between Payload Mass, Launch Outcome (Success or Failure), and the associated Booster Version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3714C7-48A7-513C-A93F-086FC6F1A800}"/>
              </a:ext>
            </a:extLst>
          </p:cNvPr>
          <p:cNvSpPr txBox="1"/>
          <p:nvPr/>
        </p:nvSpPr>
        <p:spPr>
          <a:xfrm>
            <a:off x="735049" y="5132072"/>
            <a:ext cx="10651978" cy="11872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b="1" dirty="0"/>
              <a:t>Payload Range</a:t>
            </a:r>
            <a:r>
              <a:rPr lang="en-US" sz="2000" dirty="0"/>
              <a:t>: The scatter plot shows that the most successful launches cluster within the payload mass range of approximately 1900 to 5500 kg.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Booster Version Category</a:t>
            </a:r>
            <a:r>
              <a:rPr lang="en-US" sz="2000" dirty="0"/>
              <a:t> "FT" stands out as having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58765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C25627-56C9-A557-60BF-B3DB8E69A66E}"/>
              </a:ext>
            </a:extLst>
          </p:cNvPr>
          <p:cNvSpPr txBox="1"/>
          <p:nvPr/>
        </p:nvSpPr>
        <p:spPr>
          <a:xfrm>
            <a:off x="7768800" y="2548374"/>
            <a:ext cx="3516811" cy="21604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0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sz="2400" b="0" dirty="0"/>
              <a:t>The </a:t>
            </a:r>
            <a:r>
              <a:rPr lang="en-US" sz="2400" dirty="0"/>
              <a:t>accuracy</a:t>
            </a:r>
            <a:r>
              <a:rPr lang="en-US" sz="2400" b="0" dirty="0"/>
              <a:t> values for all models are the same: </a:t>
            </a:r>
            <a:r>
              <a:rPr lang="en-US" sz="2400" dirty="0"/>
              <a:t>83.33% </a:t>
            </a:r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91D91D8-11A9-E4E0-9507-4E1C5303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662530"/>
            <a:ext cx="6493875" cy="41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EE1A9A-C460-0C12-6FB3-873A377A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61" y="1499662"/>
            <a:ext cx="5048250" cy="43338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17287B-6231-8745-E60F-74926A5A14C3}"/>
              </a:ext>
            </a:extLst>
          </p:cNvPr>
          <p:cNvSpPr txBox="1"/>
          <p:nvPr/>
        </p:nvSpPr>
        <p:spPr>
          <a:xfrm>
            <a:off x="6248066" y="1499661"/>
            <a:ext cx="4933411" cy="433387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The models, including Logistics Regression, Support Vector Machine, Decision Tree, and K Nearest Neighbors, have collectively correctly identified 3 instances as negative and 12 instances as positive.</a:t>
            </a:r>
          </a:p>
          <a:p>
            <a:r>
              <a:rPr lang="en-US" b="0" dirty="0"/>
              <a:t>They have made 3 false positive errors, incorrectly predicting 3 instances as positive when they were actually negative.</a:t>
            </a:r>
          </a:p>
          <a:p>
            <a:r>
              <a:rPr lang="en-US" b="0" dirty="0"/>
              <a:t>They have made 0 false negative errors, meaning they correctly predicted all positive instances.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3C9999-82F6-8196-DBCE-9A118260A703}"/>
              </a:ext>
            </a:extLst>
          </p:cNvPr>
          <p:cNvSpPr txBox="1"/>
          <p:nvPr/>
        </p:nvSpPr>
        <p:spPr>
          <a:xfrm>
            <a:off x="835201" y="1360798"/>
            <a:ext cx="10515600" cy="47520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Optimal Payload and Booster Version:</a:t>
            </a:r>
          </a:p>
          <a:p>
            <a:pPr lvl="1"/>
            <a:r>
              <a:rPr lang="en-US" sz="2000" dirty="0"/>
              <a:t>Payloads between 1900 - 5500 kg and booster version "FT" show the highest success rates.</a:t>
            </a:r>
          </a:p>
          <a:p>
            <a:r>
              <a:rPr lang="en-US" sz="2000" dirty="0"/>
              <a:t>Temporal Success Trends:</a:t>
            </a:r>
          </a:p>
          <a:p>
            <a:pPr lvl="1"/>
            <a:r>
              <a:rPr lang="en-US" sz="2000" dirty="0"/>
              <a:t>Success rates steadily increased since 2013, with notable peaks in 2016 and 2019.</a:t>
            </a:r>
          </a:p>
          <a:p>
            <a:r>
              <a:rPr lang="en-US" sz="2000" dirty="0"/>
              <a:t>Strategic Launch Site Positioning:</a:t>
            </a:r>
          </a:p>
          <a:p>
            <a:pPr lvl="1"/>
            <a:r>
              <a:rPr lang="en-US" sz="2000" dirty="0"/>
              <a:t>Launch sites strategically located for efficiency near the equator, coastline, highways, and railways.</a:t>
            </a:r>
          </a:p>
          <a:p>
            <a:r>
              <a:rPr lang="en-US" sz="2000" dirty="0"/>
              <a:t>Geographical Launch Distribution:</a:t>
            </a:r>
          </a:p>
          <a:p>
            <a:pPr lvl="1"/>
            <a:r>
              <a:rPr lang="en-US" sz="2000" dirty="0"/>
              <a:t>Launch sites concentrated in America, specifically in Florida and California.</a:t>
            </a:r>
          </a:p>
          <a:p>
            <a:pPr lvl="1"/>
            <a:r>
              <a:rPr lang="en-US" sz="2000" dirty="0"/>
              <a:t>CCAFS LC-40 and KSC LC-39A have more failed launches.</a:t>
            </a:r>
          </a:p>
          <a:p>
            <a:r>
              <a:rPr lang="en-US" sz="2000" dirty="0"/>
              <a:t>Unified Model Accuracy:</a:t>
            </a:r>
          </a:p>
          <a:p>
            <a:pPr lvl="1"/>
            <a:r>
              <a:rPr lang="en-US" sz="2000" dirty="0"/>
              <a:t>All classification models achieved a consistent high accuracy of 83.33%.</a:t>
            </a:r>
          </a:p>
          <a:p>
            <a:pPr lvl="1"/>
            <a:r>
              <a:rPr lang="en-US" sz="2000" dirty="0"/>
              <a:t>The models collectively performed well, with minimal false positives and no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68E646B-35C6-D12B-00C0-E2DEC4109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91438"/>
              </p:ext>
            </p:extLst>
          </p:nvPr>
        </p:nvGraphicFramePr>
        <p:xfrm>
          <a:off x="846000" y="1389600"/>
          <a:ext cx="10515600" cy="474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399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92019"/>
            <a:ext cx="10515600" cy="493519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Ensure data quality through cleaning, handling missing values, and one-hot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models with various algorithms, tune hyperparameters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and evaluate performance by scoring with suitable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103"/>
            <a:ext cx="10515600" cy="45478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Data Collection: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 GET request to SpaceX API for launch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for Falcon 9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Address missing values by replacing with the calculated mean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Data Collection: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Falcon 9 Launch Wiki page.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HTML and extract launch records.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column/variable names from HTML table header.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parsed launch HTML tables.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3055E8EC-B9AF-5FF9-6794-D3DF5EA2F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212673"/>
              </p:ext>
            </p:extLst>
          </p:nvPr>
        </p:nvGraphicFramePr>
        <p:xfrm>
          <a:off x="903890" y="1807779"/>
          <a:ext cx="10289627" cy="346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0FBB59-6226-A0C9-C6BD-6983A38A520F}"/>
              </a:ext>
            </a:extLst>
          </p:cNvPr>
          <p:cNvSpPr txBox="1">
            <a:spLocks/>
          </p:cNvSpPr>
          <p:nvPr/>
        </p:nvSpPr>
        <p:spPr>
          <a:xfrm>
            <a:off x="903890" y="5963719"/>
            <a:ext cx="10381721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Collection SpaceX API Notebook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68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3055E8EC-B9AF-5FF9-6794-D3DF5EA2F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60775"/>
              </p:ext>
            </p:extLst>
          </p:nvPr>
        </p:nvGraphicFramePr>
        <p:xfrm>
          <a:off x="903890" y="1752923"/>
          <a:ext cx="10289627" cy="352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0FBB59-6226-A0C9-C6BD-6983A38A520F}"/>
              </a:ext>
            </a:extLst>
          </p:cNvPr>
          <p:cNvSpPr txBox="1">
            <a:spLocks/>
          </p:cNvSpPr>
          <p:nvPr/>
        </p:nvSpPr>
        <p:spPr>
          <a:xfrm>
            <a:off x="808493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Wrangling SpaceX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198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155be751-a274-42e8-93fb-f39d3b9bccc8"/>
    <ds:schemaRef ds:uri="http://schemas.openxmlformats.org/package/2006/metadata/core-properties"/>
    <ds:schemaRef ds:uri="f80a141d-92ca-4d3d-9308-f7e7b1d44ce8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</TotalTime>
  <Words>3385</Words>
  <Application>Microsoft Office PowerPoint</Application>
  <PresentationFormat>Widescreen</PresentationFormat>
  <Paragraphs>349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Cardinale, Francesco</cp:lastModifiedBy>
  <cp:revision>251</cp:revision>
  <dcterms:created xsi:type="dcterms:W3CDTF">2021-04-29T18:58:34Z</dcterms:created>
  <dcterms:modified xsi:type="dcterms:W3CDTF">2024-01-20T16:24:49Z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